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1.xml" ContentType="application/inkml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  <p:sldMasterId id="2147483720" r:id="rId5"/>
  </p:sldMasterIdLst>
  <p:notesMasterIdLst>
    <p:notesMasterId r:id="rId50"/>
  </p:notesMasterIdLst>
  <p:handoutMasterIdLst>
    <p:handoutMasterId r:id="rId51"/>
  </p:handoutMasterIdLst>
  <p:sldIdLst>
    <p:sldId id="258" r:id="rId6"/>
    <p:sldId id="354" r:id="rId7"/>
    <p:sldId id="264" r:id="rId8"/>
    <p:sldId id="270" r:id="rId9"/>
    <p:sldId id="273" r:id="rId10"/>
    <p:sldId id="346" r:id="rId11"/>
    <p:sldId id="347" r:id="rId12"/>
    <p:sldId id="351" r:id="rId13"/>
    <p:sldId id="349" r:id="rId14"/>
    <p:sldId id="350" r:id="rId15"/>
    <p:sldId id="353" r:id="rId16"/>
    <p:sldId id="269" r:id="rId17"/>
    <p:sldId id="274" r:id="rId18"/>
    <p:sldId id="316" r:id="rId19"/>
    <p:sldId id="321" r:id="rId20"/>
    <p:sldId id="319" r:id="rId21"/>
    <p:sldId id="320" r:id="rId22"/>
    <p:sldId id="271" r:id="rId23"/>
    <p:sldId id="275" r:id="rId24"/>
    <p:sldId id="272" r:id="rId25"/>
    <p:sldId id="294" r:id="rId26"/>
    <p:sldId id="348" r:id="rId27"/>
    <p:sldId id="265" r:id="rId28"/>
    <p:sldId id="277" r:id="rId29"/>
    <p:sldId id="278" r:id="rId30"/>
    <p:sldId id="279" r:id="rId31"/>
    <p:sldId id="318" r:id="rId32"/>
    <p:sldId id="322" r:id="rId33"/>
    <p:sldId id="323" r:id="rId34"/>
    <p:sldId id="324" r:id="rId35"/>
    <p:sldId id="325" r:id="rId36"/>
    <p:sldId id="280" r:id="rId37"/>
    <p:sldId id="276" r:id="rId38"/>
    <p:sldId id="266" r:id="rId39"/>
    <p:sldId id="281" r:id="rId40"/>
    <p:sldId id="282" r:id="rId41"/>
    <p:sldId id="326" r:id="rId42"/>
    <p:sldId id="328" r:id="rId43"/>
    <p:sldId id="283" r:id="rId44"/>
    <p:sldId id="352" r:id="rId45"/>
    <p:sldId id="284" r:id="rId46"/>
    <p:sldId id="267" r:id="rId47"/>
    <p:sldId id="285" r:id="rId48"/>
    <p:sldId id="262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24" autoAdjust="0"/>
    <p:restoredTop sz="83179" autoAdjust="0"/>
  </p:normalViewPr>
  <p:slideViewPr>
    <p:cSldViewPr snapToGrid="0">
      <p:cViewPr varScale="1">
        <p:scale>
          <a:sx n="108" d="100"/>
          <a:sy n="108" d="100"/>
        </p:scale>
        <p:origin x="22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94"/>
    </p:cViewPr>
  </p:sorterViewPr>
  <p:notesViewPr>
    <p:cSldViewPr snapToGrid="0">
      <p:cViewPr varScale="1">
        <p:scale>
          <a:sx n="101" d="100"/>
          <a:sy n="101" d="100"/>
        </p:scale>
        <p:origin x="35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microsoft.com/office/2015/10/relationships/revisionInfo" Target="revisionInfo.xml"/><Relationship Id="rId8" Type="http://schemas.openxmlformats.org/officeDocument/2006/relationships/slide" Target="slides/slide3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Debney" userId="e136ed39-3926-47a0-8429-1fb97d369de3" providerId="ADAL" clId="{7082C91B-396E-4320-A97E-95C9307D0FFB}"/>
    <pc:docChg chg="undo custSel addSld delSld modSld sldOrd modMainMaster">
      <pc:chgData name="Peter Debney" userId="e136ed39-3926-47a0-8429-1fb97d369de3" providerId="ADAL" clId="{7082C91B-396E-4320-A97E-95C9307D0FFB}" dt="2018-09-05T14:15:05.459" v="3522" actId="2696"/>
      <pc:docMkLst>
        <pc:docMk/>
      </pc:docMkLst>
      <pc:sldChg chg="modSp">
        <pc:chgData name="Peter Debney" userId="e136ed39-3926-47a0-8429-1fb97d369de3" providerId="ADAL" clId="{7082C91B-396E-4320-A97E-95C9307D0FFB}" dt="2018-09-05T08:45:44.539" v="3307" actId="20577"/>
        <pc:sldMkLst>
          <pc:docMk/>
          <pc:sldMk cId="1906409611" sldId="258"/>
        </pc:sldMkLst>
        <pc:spChg chg="mod">
          <ac:chgData name="Peter Debney" userId="e136ed39-3926-47a0-8429-1fb97d369de3" providerId="ADAL" clId="{7082C91B-396E-4320-A97E-95C9307D0FFB}" dt="2018-09-05T08:45:44.539" v="3307" actId="20577"/>
          <ac:spMkLst>
            <pc:docMk/>
            <pc:sldMk cId="1906409611" sldId="258"/>
            <ac:spMk id="2" creationId="{00000000-0000-0000-0000-000000000000}"/>
          </ac:spMkLst>
        </pc:spChg>
      </pc:sldChg>
      <pc:sldChg chg="addSp delSp modSp del">
        <pc:chgData name="Peter Debney" userId="e136ed39-3926-47a0-8429-1fb97d369de3" providerId="ADAL" clId="{7082C91B-396E-4320-A97E-95C9307D0FFB}" dt="2018-09-05T10:07:31.163" v="3385" actId="2696"/>
        <pc:sldMkLst>
          <pc:docMk/>
          <pc:sldMk cId="2493583102" sldId="260"/>
        </pc:sldMkLst>
        <pc:spChg chg="add mod">
          <ac:chgData name="Peter Debney" userId="e136ed39-3926-47a0-8429-1fb97d369de3" providerId="ADAL" clId="{7082C91B-396E-4320-A97E-95C9307D0FFB}" dt="2018-09-02T10:49:01.907" v="12" actId="20577"/>
          <ac:spMkLst>
            <pc:docMk/>
            <pc:sldMk cId="2493583102" sldId="260"/>
            <ac:spMk id="2" creationId="{FBF440BE-7290-490E-A4D3-05A199D15CD9}"/>
          </ac:spMkLst>
        </pc:spChg>
        <pc:spChg chg="add mod">
          <ac:chgData name="Peter Debney" userId="e136ed39-3926-47a0-8429-1fb97d369de3" providerId="ADAL" clId="{7082C91B-396E-4320-A97E-95C9307D0FFB}" dt="2018-09-05T08:49:23.415" v="3349" actId="20577"/>
          <ac:spMkLst>
            <pc:docMk/>
            <pc:sldMk cId="2493583102" sldId="260"/>
            <ac:spMk id="3" creationId="{E0013664-01B0-46D4-A016-BC4C48AF57E7}"/>
          </ac:spMkLst>
        </pc:spChg>
        <pc:spChg chg="del">
          <ac:chgData name="Peter Debney" userId="e136ed39-3926-47a0-8429-1fb97d369de3" providerId="ADAL" clId="{7082C91B-396E-4320-A97E-95C9307D0FFB}" dt="2018-09-02T10:48:56.707" v="0" actId="20577"/>
          <ac:spMkLst>
            <pc:docMk/>
            <pc:sldMk cId="2493583102" sldId="260"/>
            <ac:spMk id="4" creationId="{00000000-0000-0000-0000-000000000000}"/>
          </ac:spMkLst>
        </pc:spChg>
        <pc:spChg chg="del">
          <ac:chgData name="Peter Debney" userId="e136ed39-3926-47a0-8429-1fb97d369de3" providerId="ADAL" clId="{7082C91B-396E-4320-A97E-95C9307D0FFB}" dt="2018-09-02T10:48:56.707" v="0" actId="20577"/>
          <ac:spMkLst>
            <pc:docMk/>
            <pc:sldMk cId="2493583102" sldId="260"/>
            <ac:spMk id="5" creationId="{00000000-0000-0000-0000-000000000000}"/>
          </ac:spMkLst>
        </pc:spChg>
        <pc:picChg chg="add del mod">
          <ac:chgData name="Peter Debney" userId="e136ed39-3926-47a0-8429-1fb97d369de3" providerId="ADAL" clId="{7082C91B-396E-4320-A97E-95C9307D0FFB}" dt="2018-09-05T08:51:24.015" v="3357" actId="478"/>
          <ac:picMkLst>
            <pc:docMk/>
            <pc:sldMk cId="2493583102" sldId="260"/>
            <ac:picMk id="5" creationId="{811A1C94-DF50-4464-95D7-BC9F89173AF1}"/>
          </ac:picMkLst>
        </pc:picChg>
        <pc:picChg chg="add del mod">
          <ac:chgData name="Peter Debney" userId="e136ed39-3926-47a0-8429-1fb97d369de3" providerId="ADAL" clId="{7082C91B-396E-4320-A97E-95C9307D0FFB}" dt="2018-09-05T08:51:24.015" v="3357" actId="478"/>
          <ac:picMkLst>
            <pc:docMk/>
            <pc:sldMk cId="2493583102" sldId="260"/>
            <ac:picMk id="7" creationId="{F13B351F-48CC-4D92-868B-87CBEF4CF405}"/>
          </ac:picMkLst>
        </pc:picChg>
      </pc:sldChg>
      <pc:sldChg chg="modSp">
        <pc:chgData name="Peter Debney" userId="e136ed39-3926-47a0-8429-1fb97d369de3" providerId="ADAL" clId="{7082C91B-396E-4320-A97E-95C9307D0FFB}" dt="2018-09-04T23:13:25.210" v="3306" actId="6549"/>
        <pc:sldMkLst>
          <pc:docMk/>
          <pc:sldMk cId="1074895672" sldId="262"/>
        </pc:sldMkLst>
        <pc:spChg chg="mod">
          <ac:chgData name="Peter Debney" userId="e136ed39-3926-47a0-8429-1fb97d369de3" providerId="ADAL" clId="{7082C91B-396E-4320-A97E-95C9307D0FFB}" dt="2018-09-04T23:13:25.210" v="3306" actId="6549"/>
          <ac:spMkLst>
            <pc:docMk/>
            <pc:sldMk cId="1074895672" sldId="262"/>
            <ac:spMk id="5" creationId="{00000000-0000-0000-0000-000000000000}"/>
          </ac:spMkLst>
        </pc:spChg>
      </pc:sldChg>
      <pc:sldChg chg="del modTransition">
        <pc:chgData name="Peter Debney" userId="e136ed39-3926-47a0-8429-1fb97d369de3" providerId="ADAL" clId="{7082C91B-396E-4320-A97E-95C9307D0FFB}" dt="2018-09-05T14:15:05.459" v="3522" actId="2696"/>
        <pc:sldMkLst>
          <pc:docMk/>
          <pc:sldMk cId="3027211488" sldId="263"/>
        </pc:sldMkLst>
      </pc:sldChg>
      <pc:sldChg chg="modSp add ord">
        <pc:chgData name="Peter Debney" userId="e136ed39-3926-47a0-8429-1fb97d369de3" providerId="ADAL" clId="{7082C91B-396E-4320-A97E-95C9307D0FFB}" dt="2018-09-02T16:01:54.134" v="448" actId="164"/>
        <pc:sldMkLst>
          <pc:docMk/>
          <pc:sldMk cId="201687158" sldId="264"/>
        </pc:sldMkLst>
        <pc:spChg chg="mod">
          <ac:chgData name="Peter Debney" userId="e136ed39-3926-47a0-8429-1fb97d369de3" providerId="ADAL" clId="{7082C91B-396E-4320-A97E-95C9307D0FFB}" dt="2018-09-02T10:49:14.419" v="47" actId="20577"/>
          <ac:spMkLst>
            <pc:docMk/>
            <pc:sldMk cId="201687158" sldId="264"/>
            <ac:spMk id="2" creationId="{79834FD0-C468-4E7C-8C63-544DE84D7C68}"/>
          </ac:spMkLst>
        </pc:spChg>
      </pc:sldChg>
      <pc:sldChg chg="modSp add ord">
        <pc:chgData name="Peter Debney" userId="e136ed39-3926-47a0-8429-1fb97d369de3" providerId="ADAL" clId="{7082C91B-396E-4320-A97E-95C9307D0FFB}" dt="2018-09-02T16:01:39.984" v="447" actId="164"/>
        <pc:sldMkLst>
          <pc:docMk/>
          <pc:sldMk cId="4265185066" sldId="265"/>
        </pc:sldMkLst>
        <pc:spChg chg="mod">
          <ac:chgData name="Peter Debney" userId="e136ed39-3926-47a0-8429-1fb97d369de3" providerId="ADAL" clId="{7082C91B-396E-4320-A97E-95C9307D0FFB}" dt="2018-09-02T10:49:40.322" v="82" actId="20577"/>
          <ac:spMkLst>
            <pc:docMk/>
            <pc:sldMk cId="4265185066" sldId="265"/>
            <ac:spMk id="2" creationId="{8799EE19-B3B7-462D-B743-ED6ECCDD9909}"/>
          </ac:spMkLst>
        </pc:spChg>
      </pc:sldChg>
      <pc:sldChg chg="modSp add">
        <pc:chgData name="Peter Debney" userId="e136ed39-3926-47a0-8429-1fb97d369de3" providerId="ADAL" clId="{7082C91B-396E-4320-A97E-95C9307D0FFB}" dt="2018-09-02T10:49:49.705" v="96" actId="20577"/>
        <pc:sldMkLst>
          <pc:docMk/>
          <pc:sldMk cId="1452383195" sldId="266"/>
        </pc:sldMkLst>
        <pc:spChg chg="mod">
          <ac:chgData name="Peter Debney" userId="e136ed39-3926-47a0-8429-1fb97d369de3" providerId="ADAL" clId="{7082C91B-396E-4320-A97E-95C9307D0FFB}" dt="2018-09-02T10:49:49.705" v="96" actId="20577"/>
          <ac:spMkLst>
            <pc:docMk/>
            <pc:sldMk cId="1452383195" sldId="266"/>
            <ac:spMk id="2" creationId="{B8B81814-59C0-4A0F-8C8D-D26130FF37AB}"/>
          </ac:spMkLst>
        </pc:spChg>
      </pc:sldChg>
      <pc:sldChg chg="modSp add">
        <pc:chgData name="Peter Debney" userId="e136ed39-3926-47a0-8429-1fb97d369de3" providerId="ADAL" clId="{7082C91B-396E-4320-A97E-95C9307D0FFB}" dt="2018-09-05T09:28:37.779" v="3383" actId="20577"/>
        <pc:sldMkLst>
          <pc:docMk/>
          <pc:sldMk cId="3830988325" sldId="267"/>
        </pc:sldMkLst>
        <pc:spChg chg="mod">
          <ac:chgData name="Peter Debney" userId="e136ed39-3926-47a0-8429-1fb97d369de3" providerId="ADAL" clId="{7082C91B-396E-4320-A97E-95C9307D0FFB}" dt="2018-09-05T09:28:37.779" v="3383" actId="20577"/>
          <ac:spMkLst>
            <pc:docMk/>
            <pc:sldMk cId="3830988325" sldId="267"/>
            <ac:spMk id="2" creationId="{C1731BF1-CFB4-4CDD-897E-382B8FCAD053}"/>
          </ac:spMkLst>
        </pc:spChg>
      </pc:sldChg>
      <pc:sldChg chg="modSp add">
        <pc:chgData name="Peter Debney" userId="e136ed39-3926-47a0-8429-1fb97d369de3" providerId="ADAL" clId="{7082C91B-396E-4320-A97E-95C9307D0FFB}" dt="2018-09-02T15:53:15.664" v="337" actId="114"/>
        <pc:sldMkLst>
          <pc:docMk/>
          <pc:sldMk cId="1883422359" sldId="269"/>
        </pc:sldMkLst>
        <pc:spChg chg="mod">
          <ac:chgData name="Peter Debney" userId="e136ed39-3926-47a0-8429-1fb97d369de3" providerId="ADAL" clId="{7082C91B-396E-4320-A97E-95C9307D0FFB}" dt="2018-09-02T15:52:29.046" v="325" actId="114"/>
          <ac:spMkLst>
            <pc:docMk/>
            <pc:sldMk cId="1883422359" sldId="269"/>
            <ac:spMk id="2" creationId="{3FAA5E2B-681A-4263-B744-3F932BBD01D8}"/>
          </ac:spMkLst>
        </pc:spChg>
        <pc:spChg chg="mod">
          <ac:chgData name="Peter Debney" userId="e136ed39-3926-47a0-8429-1fb97d369de3" providerId="ADAL" clId="{7082C91B-396E-4320-A97E-95C9307D0FFB}" dt="2018-09-02T15:53:15.664" v="337" actId="114"/>
          <ac:spMkLst>
            <pc:docMk/>
            <pc:sldMk cId="1883422359" sldId="269"/>
            <ac:spMk id="3" creationId="{0A9E11A4-17A1-4290-9FF7-933F94A79942}"/>
          </ac:spMkLst>
        </pc:spChg>
      </pc:sldChg>
      <pc:sldChg chg="modSp add">
        <pc:chgData name="Peter Debney" userId="e136ed39-3926-47a0-8429-1fb97d369de3" providerId="ADAL" clId="{7082C91B-396E-4320-A97E-95C9307D0FFB}" dt="2018-09-02T15:52:12.327" v="321" actId="114"/>
        <pc:sldMkLst>
          <pc:docMk/>
          <pc:sldMk cId="1477294771" sldId="270"/>
        </pc:sldMkLst>
        <pc:spChg chg="mod">
          <ac:chgData name="Peter Debney" userId="e136ed39-3926-47a0-8429-1fb97d369de3" providerId="ADAL" clId="{7082C91B-396E-4320-A97E-95C9307D0FFB}" dt="2018-09-02T15:52:12.327" v="321" actId="114"/>
          <ac:spMkLst>
            <pc:docMk/>
            <pc:sldMk cId="1477294771" sldId="270"/>
            <ac:spMk id="2" creationId="{B7F60B2E-2FAA-4969-94E8-358C9A5575DD}"/>
          </ac:spMkLst>
        </pc:spChg>
        <pc:spChg chg="mod">
          <ac:chgData name="Peter Debney" userId="e136ed39-3926-47a0-8429-1fb97d369de3" providerId="ADAL" clId="{7082C91B-396E-4320-A97E-95C9307D0FFB}" dt="2018-09-02T15:51:22.994" v="317" actId="114"/>
          <ac:spMkLst>
            <pc:docMk/>
            <pc:sldMk cId="1477294771" sldId="270"/>
            <ac:spMk id="3" creationId="{A1800A1A-EFA2-4E11-A888-DEE81596AD03}"/>
          </ac:spMkLst>
        </pc:spChg>
      </pc:sldChg>
      <pc:sldChg chg="modSp add">
        <pc:chgData name="Peter Debney" userId="e136ed39-3926-47a0-8429-1fb97d369de3" providerId="ADAL" clId="{7082C91B-396E-4320-A97E-95C9307D0FFB}" dt="2018-09-05T10:54:01.390" v="3520" actId="6549"/>
        <pc:sldMkLst>
          <pc:docMk/>
          <pc:sldMk cId="3945246358" sldId="271"/>
        </pc:sldMkLst>
        <pc:spChg chg="mod">
          <ac:chgData name="Peter Debney" userId="e136ed39-3926-47a0-8429-1fb97d369de3" providerId="ADAL" clId="{7082C91B-396E-4320-A97E-95C9307D0FFB}" dt="2018-09-02T15:52:34.016" v="327" actId="114"/>
          <ac:spMkLst>
            <pc:docMk/>
            <pc:sldMk cId="3945246358" sldId="271"/>
            <ac:spMk id="2" creationId="{535ECB5E-C389-4366-A462-B4660BFAA860}"/>
          </ac:spMkLst>
        </pc:spChg>
        <pc:spChg chg="mod">
          <ac:chgData name="Peter Debney" userId="e136ed39-3926-47a0-8429-1fb97d369de3" providerId="ADAL" clId="{7082C91B-396E-4320-A97E-95C9307D0FFB}" dt="2018-09-05T10:54:01.390" v="3520" actId="6549"/>
          <ac:spMkLst>
            <pc:docMk/>
            <pc:sldMk cId="3945246358" sldId="271"/>
            <ac:spMk id="3" creationId="{355941AB-B56D-455E-93FB-F140AD502397}"/>
          </ac:spMkLst>
        </pc:spChg>
      </pc:sldChg>
      <pc:sldChg chg="modSp add">
        <pc:chgData name="Peter Debney" userId="e136ed39-3926-47a0-8429-1fb97d369de3" providerId="ADAL" clId="{7082C91B-396E-4320-A97E-95C9307D0FFB}" dt="2018-09-02T15:55:06.629" v="359" actId="114"/>
        <pc:sldMkLst>
          <pc:docMk/>
          <pc:sldMk cId="2730870440" sldId="272"/>
        </pc:sldMkLst>
        <pc:spChg chg="mod">
          <ac:chgData name="Peter Debney" userId="e136ed39-3926-47a0-8429-1fb97d369de3" providerId="ADAL" clId="{7082C91B-396E-4320-A97E-95C9307D0FFB}" dt="2018-09-02T15:52:39.161" v="329" actId="114"/>
          <ac:spMkLst>
            <pc:docMk/>
            <pc:sldMk cId="2730870440" sldId="272"/>
            <ac:spMk id="2" creationId="{B6DC992B-6B2E-4518-8E46-7C4B571A1B86}"/>
          </ac:spMkLst>
        </pc:spChg>
        <pc:spChg chg="mod">
          <ac:chgData name="Peter Debney" userId="e136ed39-3926-47a0-8429-1fb97d369de3" providerId="ADAL" clId="{7082C91B-396E-4320-A97E-95C9307D0FFB}" dt="2018-09-02T15:55:06.629" v="359" actId="114"/>
          <ac:spMkLst>
            <pc:docMk/>
            <pc:sldMk cId="2730870440" sldId="272"/>
            <ac:spMk id="3" creationId="{89AFA220-DC48-4DCB-B35B-8FC507533066}"/>
          </ac:spMkLst>
        </pc:spChg>
      </pc:sldChg>
      <pc:sldChg chg="modSp add">
        <pc:chgData name="Peter Debney" userId="e136ed39-3926-47a0-8429-1fb97d369de3" providerId="ADAL" clId="{7082C91B-396E-4320-A97E-95C9307D0FFB}" dt="2018-09-02T15:54:20.648" v="349" actId="114"/>
        <pc:sldMkLst>
          <pc:docMk/>
          <pc:sldMk cId="1004700368" sldId="273"/>
        </pc:sldMkLst>
        <pc:spChg chg="mod">
          <ac:chgData name="Peter Debney" userId="e136ed39-3926-47a0-8429-1fb97d369de3" providerId="ADAL" clId="{7082C91B-396E-4320-A97E-95C9307D0FFB}" dt="2018-09-02T15:52:20.530" v="322" actId="114"/>
          <ac:spMkLst>
            <pc:docMk/>
            <pc:sldMk cId="1004700368" sldId="273"/>
            <ac:spMk id="2" creationId="{B7F60B2E-2FAA-4969-94E8-358C9A5575DD}"/>
          </ac:spMkLst>
        </pc:spChg>
        <pc:spChg chg="mod">
          <ac:chgData name="Peter Debney" userId="e136ed39-3926-47a0-8429-1fb97d369de3" providerId="ADAL" clId="{7082C91B-396E-4320-A97E-95C9307D0FFB}" dt="2018-09-02T15:54:20.648" v="349" actId="114"/>
          <ac:spMkLst>
            <pc:docMk/>
            <pc:sldMk cId="1004700368" sldId="273"/>
            <ac:spMk id="3" creationId="{A1800A1A-EFA2-4E11-A888-DEE81596AD03}"/>
          </ac:spMkLst>
        </pc:spChg>
      </pc:sldChg>
      <pc:sldChg chg="modSp add">
        <pc:chgData name="Peter Debney" userId="e136ed39-3926-47a0-8429-1fb97d369de3" providerId="ADAL" clId="{7082C91B-396E-4320-A97E-95C9307D0FFB}" dt="2018-09-02T15:54:13.372" v="348" actId="114"/>
        <pc:sldMkLst>
          <pc:docMk/>
          <pc:sldMk cId="3528831927" sldId="274"/>
        </pc:sldMkLst>
        <pc:spChg chg="mod">
          <ac:chgData name="Peter Debney" userId="e136ed39-3926-47a0-8429-1fb97d369de3" providerId="ADAL" clId="{7082C91B-396E-4320-A97E-95C9307D0FFB}" dt="2018-09-02T15:54:13.372" v="348" actId="114"/>
          <ac:spMkLst>
            <pc:docMk/>
            <pc:sldMk cId="3528831927" sldId="274"/>
            <ac:spMk id="3" creationId="{0A9E11A4-17A1-4290-9FF7-933F94A79942}"/>
          </ac:spMkLst>
        </pc:spChg>
      </pc:sldChg>
      <pc:sldChg chg="modSp add">
        <pc:chgData name="Peter Debney" userId="e136ed39-3926-47a0-8429-1fb97d369de3" providerId="ADAL" clId="{7082C91B-396E-4320-A97E-95C9307D0FFB}" dt="2018-09-05T10:27:32.893" v="3410" actId="20577"/>
        <pc:sldMkLst>
          <pc:docMk/>
          <pc:sldMk cId="776629774" sldId="275"/>
        </pc:sldMkLst>
        <pc:spChg chg="mod">
          <ac:chgData name="Peter Debney" userId="e136ed39-3926-47a0-8429-1fb97d369de3" providerId="ADAL" clId="{7082C91B-396E-4320-A97E-95C9307D0FFB}" dt="2018-09-05T10:27:32.893" v="3410" actId="20577"/>
          <ac:spMkLst>
            <pc:docMk/>
            <pc:sldMk cId="776629774" sldId="275"/>
            <ac:spMk id="3" creationId="{355941AB-B56D-455E-93FB-F140AD502397}"/>
          </ac:spMkLst>
        </pc:spChg>
      </pc:sldChg>
      <pc:sldChg chg="addSp modSp add ord modAnim">
        <pc:chgData name="Peter Debney" userId="e136ed39-3926-47a0-8429-1fb97d369de3" providerId="ADAL" clId="{7082C91B-396E-4320-A97E-95C9307D0FFB}" dt="2018-09-05T10:31:33.973" v="3421"/>
        <pc:sldMkLst>
          <pc:docMk/>
          <pc:sldMk cId="99863478" sldId="276"/>
        </pc:sldMkLst>
        <pc:spChg chg="mod">
          <ac:chgData name="Peter Debney" userId="e136ed39-3926-47a0-8429-1fb97d369de3" providerId="ADAL" clId="{7082C91B-396E-4320-A97E-95C9307D0FFB}" dt="2018-09-02T15:59:33.273" v="376" actId="20577"/>
          <ac:spMkLst>
            <pc:docMk/>
            <pc:sldMk cId="99863478" sldId="276"/>
            <ac:spMk id="2" creationId="{FD419125-C67C-4BB9-9B2E-FDABE84E8092}"/>
          </ac:spMkLst>
        </pc:spChg>
        <pc:spChg chg="mod">
          <ac:chgData name="Peter Debney" userId="e136ed39-3926-47a0-8429-1fb97d369de3" providerId="ADAL" clId="{7082C91B-396E-4320-A97E-95C9307D0FFB}" dt="2018-09-05T10:30:42.025" v="3417" actId="20578"/>
          <ac:spMkLst>
            <pc:docMk/>
            <pc:sldMk cId="99863478" sldId="276"/>
            <ac:spMk id="3" creationId="{0BC911F4-F42B-4009-B097-22754B57C671}"/>
          </ac:spMkLst>
        </pc:spChg>
        <pc:spChg chg="add mod">
          <ac:chgData name="Peter Debney" userId="e136ed39-3926-47a0-8429-1fb97d369de3" providerId="ADAL" clId="{7082C91B-396E-4320-A97E-95C9307D0FFB}" dt="2018-09-05T10:30:30.818" v="3414" actId="20577"/>
          <ac:spMkLst>
            <pc:docMk/>
            <pc:sldMk cId="99863478" sldId="276"/>
            <ac:spMk id="4" creationId="{C86ACCE9-6149-4852-90E9-8E9604BCD1A8}"/>
          </ac:spMkLst>
        </pc:spChg>
      </pc:sldChg>
      <pc:sldChg chg="modSp add">
        <pc:chgData name="Peter Debney" userId="e136ed39-3926-47a0-8429-1fb97d369de3" providerId="ADAL" clId="{7082C91B-396E-4320-A97E-95C9307D0FFB}" dt="2018-09-04T15:59:03.077" v="2459" actId="20577"/>
        <pc:sldMkLst>
          <pc:docMk/>
          <pc:sldMk cId="526370824" sldId="277"/>
        </pc:sldMkLst>
        <pc:spChg chg="mod">
          <ac:chgData name="Peter Debney" userId="e136ed39-3926-47a0-8429-1fb97d369de3" providerId="ADAL" clId="{7082C91B-396E-4320-A97E-95C9307D0FFB}" dt="2018-09-02T16:15:40.641" v="461" actId="20577"/>
          <ac:spMkLst>
            <pc:docMk/>
            <pc:sldMk cId="526370824" sldId="277"/>
            <ac:spMk id="2" creationId="{B6E3258F-DCB9-44A4-B733-0E870FF5A3DC}"/>
          </ac:spMkLst>
        </pc:spChg>
        <pc:spChg chg="mod">
          <ac:chgData name="Peter Debney" userId="e136ed39-3926-47a0-8429-1fb97d369de3" providerId="ADAL" clId="{7082C91B-396E-4320-A97E-95C9307D0FFB}" dt="2018-09-04T15:59:03.077" v="2459" actId="20577"/>
          <ac:spMkLst>
            <pc:docMk/>
            <pc:sldMk cId="526370824" sldId="277"/>
            <ac:spMk id="3" creationId="{39320F9F-4DDE-4FA3-A88D-EB20D0000D95}"/>
          </ac:spMkLst>
        </pc:spChg>
      </pc:sldChg>
      <pc:sldChg chg="addSp modSp add">
        <pc:chgData name="Peter Debney" userId="e136ed39-3926-47a0-8429-1fb97d369de3" providerId="ADAL" clId="{7082C91B-396E-4320-A97E-95C9307D0FFB}" dt="2018-09-04T10:47:10.796" v="1949" actId="1076"/>
        <pc:sldMkLst>
          <pc:docMk/>
          <pc:sldMk cId="1837068757" sldId="278"/>
        </pc:sldMkLst>
        <pc:spChg chg="mod">
          <ac:chgData name="Peter Debney" userId="e136ed39-3926-47a0-8429-1fb97d369de3" providerId="ADAL" clId="{7082C91B-396E-4320-A97E-95C9307D0FFB}" dt="2018-09-02T16:21:28.606" v="603" actId="20577"/>
          <ac:spMkLst>
            <pc:docMk/>
            <pc:sldMk cId="1837068757" sldId="278"/>
            <ac:spMk id="2" creationId="{802347EE-6855-4425-83E2-0FD90DFBC59F}"/>
          </ac:spMkLst>
        </pc:spChg>
        <pc:spChg chg="mod">
          <ac:chgData name="Peter Debney" userId="e136ed39-3926-47a0-8429-1fb97d369de3" providerId="ADAL" clId="{7082C91B-396E-4320-A97E-95C9307D0FFB}" dt="2018-09-04T10:31:50.812" v="1945" actId="12"/>
          <ac:spMkLst>
            <pc:docMk/>
            <pc:sldMk cId="1837068757" sldId="278"/>
            <ac:spMk id="3" creationId="{15D8066F-2C9B-4789-B5BD-8B19B490AE1A}"/>
          </ac:spMkLst>
        </pc:spChg>
        <pc:picChg chg="add mod">
          <ac:chgData name="Peter Debney" userId="e136ed39-3926-47a0-8429-1fb97d369de3" providerId="ADAL" clId="{7082C91B-396E-4320-A97E-95C9307D0FFB}" dt="2018-09-04T10:29:50.852" v="1938" actId="1076"/>
          <ac:picMkLst>
            <pc:docMk/>
            <pc:sldMk cId="1837068757" sldId="278"/>
            <ac:picMk id="4" creationId="{ACEA80D3-9118-4E58-9003-7349998D443D}"/>
          </ac:picMkLst>
        </pc:picChg>
        <pc:picChg chg="add mod">
          <ac:chgData name="Peter Debney" userId="e136ed39-3926-47a0-8429-1fb97d369de3" providerId="ADAL" clId="{7082C91B-396E-4320-A97E-95C9307D0FFB}" dt="2018-09-04T10:47:10.796" v="1949" actId="1076"/>
          <ac:picMkLst>
            <pc:docMk/>
            <pc:sldMk cId="1837068757" sldId="278"/>
            <ac:picMk id="5" creationId="{6074879B-DE93-4FBB-AED7-5F67F013E51B}"/>
          </ac:picMkLst>
        </pc:picChg>
      </pc:sldChg>
      <pc:sldChg chg="addSp delSp modSp add">
        <pc:chgData name="Peter Debney" userId="e136ed39-3926-47a0-8429-1fb97d369de3" providerId="ADAL" clId="{7082C91B-396E-4320-A97E-95C9307D0FFB}" dt="2018-09-04T19:06:48.650" v="2950" actId="1076"/>
        <pc:sldMkLst>
          <pc:docMk/>
          <pc:sldMk cId="3151866630" sldId="279"/>
        </pc:sldMkLst>
        <pc:spChg chg="mod">
          <ac:chgData name="Peter Debney" userId="e136ed39-3926-47a0-8429-1fb97d369de3" providerId="ADAL" clId="{7082C91B-396E-4320-A97E-95C9307D0FFB}" dt="2018-09-02T16:21:24.639" v="602" actId="20577"/>
          <ac:spMkLst>
            <pc:docMk/>
            <pc:sldMk cId="3151866630" sldId="279"/>
            <ac:spMk id="2" creationId="{1855057C-E25C-4B88-821C-5D868D14B949}"/>
          </ac:spMkLst>
        </pc:spChg>
        <pc:spChg chg="mod">
          <ac:chgData name="Peter Debney" userId="e136ed39-3926-47a0-8429-1fb97d369de3" providerId="ADAL" clId="{7082C91B-396E-4320-A97E-95C9307D0FFB}" dt="2018-09-04T13:37:44.476" v="2199" actId="6549"/>
          <ac:spMkLst>
            <pc:docMk/>
            <pc:sldMk cId="3151866630" sldId="279"/>
            <ac:spMk id="3" creationId="{9E05C076-AA02-443B-BF2F-481C36C7D989}"/>
          </ac:spMkLst>
        </pc:spChg>
        <pc:picChg chg="add del mod">
          <ac:chgData name="Peter Debney" userId="e136ed39-3926-47a0-8429-1fb97d369de3" providerId="ADAL" clId="{7082C91B-396E-4320-A97E-95C9307D0FFB}" dt="2018-09-04T19:06:48.650" v="2950" actId="1076"/>
          <ac:picMkLst>
            <pc:docMk/>
            <pc:sldMk cId="3151866630" sldId="279"/>
            <ac:picMk id="4" creationId="{310D2224-57BE-4C22-B406-DE670B026713}"/>
          </ac:picMkLst>
        </pc:picChg>
        <pc:picChg chg="add mod modCrop">
          <ac:chgData name="Peter Debney" userId="e136ed39-3926-47a0-8429-1fb97d369de3" providerId="ADAL" clId="{7082C91B-396E-4320-A97E-95C9307D0FFB}" dt="2018-09-04T18:29:25.338" v="2949" actId="14100"/>
          <ac:picMkLst>
            <pc:docMk/>
            <pc:sldMk cId="3151866630" sldId="279"/>
            <ac:picMk id="5" creationId="{18914F04-3986-426A-B1F4-8516AE20FC61}"/>
          </ac:picMkLst>
        </pc:picChg>
        <pc:picChg chg="add del mod">
          <ac:chgData name="Peter Debney" userId="e136ed39-3926-47a0-8429-1fb97d369de3" providerId="ADAL" clId="{7082C91B-396E-4320-A97E-95C9307D0FFB}" dt="2018-09-04T13:37:48.964" v="2203" actId="478"/>
          <ac:picMkLst>
            <pc:docMk/>
            <pc:sldMk cId="3151866630" sldId="279"/>
            <ac:picMk id="5" creationId="{9B473688-C0FB-4695-BE51-AD55933ECE2E}"/>
          </ac:picMkLst>
        </pc:picChg>
        <pc:picChg chg="add del mod">
          <ac:chgData name="Peter Debney" userId="e136ed39-3926-47a0-8429-1fb97d369de3" providerId="ADAL" clId="{7082C91B-396E-4320-A97E-95C9307D0FFB}" dt="2018-09-04T11:16:42.445" v="1976" actId="478"/>
          <ac:picMkLst>
            <pc:docMk/>
            <pc:sldMk cId="3151866630" sldId="279"/>
            <ac:picMk id="6" creationId="{42D79940-12DE-4F81-9D1E-5DFF192B7689}"/>
          </ac:picMkLst>
        </pc:picChg>
        <pc:picChg chg="add del mod">
          <ac:chgData name="Peter Debney" userId="e136ed39-3926-47a0-8429-1fb97d369de3" providerId="ADAL" clId="{7082C91B-396E-4320-A97E-95C9307D0FFB}" dt="2018-09-04T11:16:41.791" v="1975" actId="478"/>
          <ac:picMkLst>
            <pc:docMk/>
            <pc:sldMk cId="3151866630" sldId="279"/>
            <ac:picMk id="7" creationId="{19A26C42-A8C4-499A-8A2F-96FDFBFFC764}"/>
          </ac:picMkLst>
        </pc:picChg>
        <pc:picChg chg="add del mod">
          <ac:chgData name="Peter Debney" userId="e136ed39-3926-47a0-8429-1fb97d369de3" providerId="ADAL" clId="{7082C91B-396E-4320-A97E-95C9307D0FFB}" dt="2018-09-04T11:06:23.997" v="1970" actId="478"/>
          <ac:picMkLst>
            <pc:docMk/>
            <pc:sldMk cId="3151866630" sldId="279"/>
            <ac:picMk id="8" creationId="{F63C48F3-026E-4B58-A3D5-E72F942BF86E}"/>
          </ac:picMkLst>
        </pc:picChg>
        <pc:picChg chg="add del mod">
          <ac:chgData name="Peter Debney" userId="e136ed39-3926-47a0-8429-1fb97d369de3" providerId="ADAL" clId="{7082C91B-396E-4320-A97E-95C9307D0FFB}" dt="2018-09-04T11:16:41.080" v="1974" actId="478"/>
          <ac:picMkLst>
            <pc:docMk/>
            <pc:sldMk cId="3151866630" sldId="279"/>
            <ac:picMk id="9" creationId="{0C58AF10-A6AB-4E45-9707-17421A204EF2}"/>
          </ac:picMkLst>
        </pc:picChg>
        <pc:picChg chg="add del mod">
          <ac:chgData name="Peter Debney" userId="e136ed39-3926-47a0-8429-1fb97d369de3" providerId="ADAL" clId="{7082C91B-396E-4320-A97E-95C9307D0FFB}" dt="2018-09-04T11:20:04.817" v="1996" actId="478"/>
          <ac:picMkLst>
            <pc:docMk/>
            <pc:sldMk cId="3151866630" sldId="279"/>
            <ac:picMk id="10" creationId="{AD5ACCB4-F546-40F8-A6B6-2E6C14F3FEEC}"/>
          </ac:picMkLst>
        </pc:picChg>
        <pc:picChg chg="add del mod">
          <ac:chgData name="Peter Debney" userId="e136ed39-3926-47a0-8429-1fb97d369de3" providerId="ADAL" clId="{7082C91B-396E-4320-A97E-95C9307D0FFB}" dt="2018-09-04T11:20:04.817" v="1996" actId="478"/>
          <ac:picMkLst>
            <pc:docMk/>
            <pc:sldMk cId="3151866630" sldId="279"/>
            <ac:picMk id="11" creationId="{6B36FDA1-E56D-4DD3-B5AA-7FB6EC38B080}"/>
          </ac:picMkLst>
        </pc:picChg>
        <pc:picChg chg="add del mod">
          <ac:chgData name="Peter Debney" userId="e136ed39-3926-47a0-8429-1fb97d369de3" providerId="ADAL" clId="{7082C91B-396E-4320-A97E-95C9307D0FFB}" dt="2018-09-04T11:20:04.817" v="1996" actId="478"/>
          <ac:picMkLst>
            <pc:docMk/>
            <pc:sldMk cId="3151866630" sldId="279"/>
            <ac:picMk id="12" creationId="{C539BF1E-D8BA-429C-9F87-5325207D8CAB}"/>
          </ac:picMkLst>
        </pc:picChg>
        <pc:picChg chg="add del mod">
          <ac:chgData name="Peter Debney" userId="e136ed39-3926-47a0-8429-1fb97d369de3" providerId="ADAL" clId="{7082C91B-396E-4320-A97E-95C9307D0FFB}" dt="2018-09-04T13:37:48.213" v="2202" actId="478"/>
          <ac:picMkLst>
            <pc:docMk/>
            <pc:sldMk cId="3151866630" sldId="279"/>
            <ac:picMk id="13" creationId="{D3345B4E-783C-4E80-899D-AD2BCD5A6AE0}"/>
          </ac:picMkLst>
        </pc:picChg>
        <pc:picChg chg="add del mod">
          <ac:chgData name="Peter Debney" userId="e136ed39-3926-47a0-8429-1fb97d369de3" providerId="ADAL" clId="{7082C91B-396E-4320-A97E-95C9307D0FFB}" dt="2018-09-04T13:37:46.593" v="2201" actId="478"/>
          <ac:picMkLst>
            <pc:docMk/>
            <pc:sldMk cId="3151866630" sldId="279"/>
            <ac:picMk id="14" creationId="{5D385C29-7DD5-49F0-A118-C72157023D53}"/>
          </ac:picMkLst>
        </pc:picChg>
        <pc:picChg chg="add del mod">
          <ac:chgData name="Peter Debney" userId="e136ed39-3926-47a0-8429-1fb97d369de3" providerId="ADAL" clId="{7082C91B-396E-4320-A97E-95C9307D0FFB}" dt="2018-09-04T13:37:45.893" v="2200" actId="478"/>
          <ac:picMkLst>
            <pc:docMk/>
            <pc:sldMk cId="3151866630" sldId="279"/>
            <ac:picMk id="15" creationId="{604F6265-BFE7-49BF-907D-5610CC05133A}"/>
          </ac:picMkLst>
        </pc:picChg>
        <pc:picChg chg="add del mod">
          <ac:chgData name="Peter Debney" userId="e136ed39-3926-47a0-8429-1fb97d369de3" providerId="ADAL" clId="{7082C91B-396E-4320-A97E-95C9307D0FFB}" dt="2018-09-04T13:42:14.042" v="2209" actId="478"/>
          <ac:picMkLst>
            <pc:docMk/>
            <pc:sldMk cId="3151866630" sldId="279"/>
            <ac:picMk id="16" creationId="{93479F67-BC12-4537-935D-A4A83ABCBC4E}"/>
          </ac:picMkLst>
        </pc:picChg>
        <pc:picChg chg="add del mod">
          <ac:chgData name="Peter Debney" userId="e136ed39-3926-47a0-8429-1fb97d369de3" providerId="ADAL" clId="{7082C91B-396E-4320-A97E-95C9307D0FFB}" dt="2018-09-04T13:43:05.325" v="2214" actId="478"/>
          <ac:picMkLst>
            <pc:docMk/>
            <pc:sldMk cId="3151866630" sldId="279"/>
            <ac:picMk id="17" creationId="{B5ABCBC8-883D-438E-852F-A35B6A17B84F}"/>
          </ac:picMkLst>
        </pc:picChg>
        <pc:picChg chg="add del mod ord">
          <ac:chgData name="Peter Debney" userId="e136ed39-3926-47a0-8429-1fb97d369de3" providerId="ADAL" clId="{7082C91B-396E-4320-A97E-95C9307D0FFB}" dt="2018-09-04T13:51:06.451" v="2240" actId="478"/>
          <ac:picMkLst>
            <pc:docMk/>
            <pc:sldMk cId="3151866630" sldId="279"/>
            <ac:picMk id="18" creationId="{B8C68B96-FA1E-49BA-8593-A1AFC6A18E62}"/>
          </ac:picMkLst>
        </pc:picChg>
        <pc:picChg chg="add mod ord">
          <ac:chgData name="Peter Debney" userId="e136ed39-3926-47a0-8429-1fb97d369de3" providerId="ADAL" clId="{7082C91B-396E-4320-A97E-95C9307D0FFB}" dt="2018-09-04T13:51:17.441" v="2244" actId="14100"/>
          <ac:picMkLst>
            <pc:docMk/>
            <pc:sldMk cId="3151866630" sldId="279"/>
            <ac:picMk id="19" creationId="{9597A758-2DEF-4D25-8762-90E779C317E7}"/>
          </ac:picMkLst>
        </pc:picChg>
      </pc:sldChg>
      <pc:sldChg chg="addSp delSp modSp add">
        <pc:chgData name="Peter Debney" userId="e136ed39-3926-47a0-8429-1fb97d369de3" providerId="ADAL" clId="{7082C91B-396E-4320-A97E-95C9307D0FFB}" dt="2018-09-04T15:49:38.738" v="2300" actId="1076"/>
        <pc:sldMkLst>
          <pc:docMk/>
          <pc:sldMk cId="2072753058" sldId="280"/>
        </pc:sldMkLst>
        <pc:spChg chg="mod">
          <ac:chgData name="Peter Debney" userId="e136ed39-3926-47a0-8429-1fb97d369de3" providerId="ADAL" clId="{7082C91B-396E-4320-A97E-95C9307D0FFB}" dt="2018-09-02T16:21:40.583" v="617" actId="20577"/>
          <ac:spMkLst>
            <pc:docMk/>
            <pc:sldMk cId="2072753058" sldId="280"/>
            <ac:spMk id="2" creationId="{04E7E517-9852-4099-AF2B-2018F32B64EB}"/>
          </ac:spMkLst>
        </pc:spChg>
        <pc:spChg chg="add del">
          <ac:chgData name="Peter Debney" userId="e136ed39-3926-47a0-8429-1fb97d369de3" providerId="ADAL" clId="{7082C91B-396E-4320-A97E-95C9307D0FFB}" dt="2018-09-04T15:49:38.738" v="2300" actId="1076"/>
          <ac:spMkLst>
            <pc:docMk/>
            <pc:sldMk cId="2072753058" sldId="280"/>
            <ac:spMk id="3" creationId="{4CC448A6-1029-43E1-B838-97C1799768C5}"/>
          </ac:spMkLst>
        </pc:spChg>
        <pc:picChg chg="add del mod">
          <ac:chgData name="Peter Debney" userId="e136ed39-3926-47a0-8429-1fb97d369de3" providerId="ADAL" clId="{7082C91B-396E-4320-A97E-95C9307D0FFB}" dt="2018-09-04T15:49:38.738" v="2300" actId="1076"/>
          <ac:picMkLst>
            <pc:docMk/>
            <pc:sldMk cId="2072753058" sldId="280"/>
            <ac:picMk id="4" creationId="{8004CC63-CDAD-44F6-9083-3115D200E47B}"/>
          </ac:picMkLst>
        </pc:picChg>
      </pc:sldChg>
      <pc:sldChg chg="addSp delSp modSp add modAnim modNotesTx">
        <pc:chgData name="Peter Debney" userId="e136ed39-3926-47a0-8429-1fb97d369de3" providerId="ADAL" clId="{7082C91B-396E-4320-A97E-95C9307D0FFB}" dt="2018-09-05T10:31:56.841" v="3422"/>
        <pc:sldMkLst>
          <pc:docMk/>
          <pc:sldMk cId="3938074773" sldId="281"/>
        </pc:sldMkLst>
        <pc:spChg chg="mod">
          <ac:chgData name="Peter Debney" userId="e136ed39-3926-47a0-8429-1fb97d369de3" providerId="ADAL" clId="{7082C91B-396E-4320-A97E-95C9307D0FFB}" dt="2018-09-02T16:44:47.228" v="805" actId="1076"/>
          <ac:spMkLst>
            <pc:docMk/>
            <pc:sldMk cId="3938074773" sldId="281"/>
            <ac:spMk id="2" creationId="{52BE55BD-6410-41AF-AE1C-E1E2D064F572}"/>
          </ac:spMkLst>
        </pc:spChg>
        <pc:spChg chg="add del mod">
          <ac:chgData name="Peter Debney" userId="e136ed39-3926-47a0-8429-1fb97d369de3" providerId="ADAL" clId="{7082C91B-396E-4320-A97E-95C9307D0FFB}" dt="2018-09-04T15:50:31.722" v="2307" actId="478"/>
          <ac:spMkLst>
            <pc:docMk/>
            <pc:sldMk cId="3938074773" sldId="281"/>
            <ac:spMk id="3" creationId="{3BA3B975-9EBB-447C-8D45-5A8A5B160CA4}"/>
          </ac:spMkLst>
        </pc:spChg>
        <pc:spChg chg="del">
          <ac:chgData name="Peter Debney" userId="e136ed39-3926-47a0-8429-1fb97d369de3" providerId="ADAL" clId="{7082C91B-396E-4320-A97E-95C9307D0FFB}" dt="2018-09-02T16:43:22.818" v="794" actId="164"/>
          <ac:spMkLst>
            <pc:docMk/>
            <pc:sldMk cId="3938074773" sldId="281"/>
            <ac:spMk id="3" creationId="{1F24056B-C342-4C4C-8571-331526702675}"/>
          </ac:spMkLst>
        </pc:spChg>
        <pc:spChg chg="add mod ord topLvl">
          <ac:chgData name="Peter Debney" userId="e136ed39-3926-47a0-8429-1fb97d369de3" providerId="ADAL" clId="{7082C91B-396E-4320-A97E-95C9307D0FFB}" dt="2018-09-02T19:01:42.458" v="1191" actId="164"/>
          <ac:spMkLst>
            <pc:docMk/>
            <pc:sldMk cId="3938074773" sldId="281"/>
            <ac:spMk id="4" creationId="{CC42926C-09D1-401C-9B5B-E657411D3FC2}"/>
          </ac:spMkLst>
        </pc:spChg>
        <pc:spChg chg="add mod">
          <ac:chgData name="Peter Debney" userId="e136ed39-3926-47a0-8429-1fb97d369de3" providerId="ADAL" clId="{7082C91B-396E-4320-A97E-95C9307D0FFB}" dt="2018-09-02T18:56:20.802" v="1163" actId="164"/>
          <ac:spMkLst>
            <pc:docMk/>
            <pc:sldMk cId="3938074773" sldId="281"/>
            <ac:spMk id="5" creationId="{476996DD-1F18-4F77-A487-95E70FE5D310}"/>
          </ac:spMkLst>
        </pc:spChg>
        <pc:spChg chg="add mod">
          <ac:chgData name="Peter Debney" userId="e136ed39-3926-47a0-8429-1fb97d369de3" providerId="ADAL" clId="{7082C91B-396E-4320-A97E-95C9307D0FFB}" dt="2018-09-04T15:55:57.317" v="2357" actId="164"/>
          <ac:spMkLst>
            <pc:docMk/>
            <pc:sldMk cId="3938074773" sldId="281"/>
            <ac:spMk id="6" creationId="{1995318F-ED20-4A39-AC8E-CDC58D08F3FC}"/>
          </ac:spMkLst>
        </pc:spChg>
        <pc:spChg chg="add mod">
          <ac:chgData name="Peter Debney" userId="e136ed39-3926-47a0-8429-1fb97d369de3" providerId="ADAL" clId="{7082C91B-396E-4320-A97E-95C9307D0FFB}" dt="2018-09-04T15:55:57.317" v="2357" actId="164"/>
          <ac:spMkLst>
            <pc:docMk/>
            <pc:sldMk cId="3938074773" sldId="281"/>
            <ac:spMk id="8" creationId="{DCC90AA3-6302-4BE9-B3C3-0032651847C1}"/>
          </ac:spMkLst>
        </pc:spChg>
        <pc:spChg chg="add mod">
          <ac:chgData name="Peter Debney" userId="e136ed39-3926-47a0-8429-1fb97d369de3" providerId="ADAL" clId="{7082C91B-396E-4320-A97E-95C9307D0FFB}" dt="2018-09-04T15:55:57.317" v="2357" actId="164"/>
          <ac:spMkLst>
            <pc:docMk/>
            <pc:sldMk cId="3938074773" sldId="281"/>
            <ac:spMk id="10" creationId="{C79E41B4-4B01-4543-A7C3-78F6D7F5EBDA}"/>
          </ac:spMkLst>
        </pc:spChg>
        <pc:spChg chg="add mod topLvl">
          <ac:chgData name="Peter Debney" userId="e136ed39-3926-47a0-8429-1fb97d369de3" providerId="ADAL" clId="{7082C91B-396E-4320-A97E-95C9307D0FFB}" dt="2018-09-02T19:01:42.458" v="1191" actId="164"/>
          <ac:spMkLst>
            <pc:docMk/>
            <pc:sldMk cId="3938074773" sldId="281"/>
            <ac:spMk id="29" creationId="{82925032-2B73-4F2F-91C2-9C318E38D0FF}"/>
          </ac:spMkLst>
        </pc:spChg>
        <pc:spChg chg="add mod topLvl">
          <ac:chgData name="Peter Debney" userId="e136ed39-3926-47a0-8429-1fb97d369de3" providerId="ADAL" clId="{7082C91B-396E-4320-A97E-95C9307D0FFB}" dt="2018-09-02T19:01:42.458" v="1191" actId="164"/>
          <ac:spMkLst>
            <pc:docMk/>
            <pc:sldMk cId="3938074773" sldId="281"/>
            <ac:spMk id="30" creationId="{D623528E-4279-480C-AD92-11D72F5BEADC}"/>
          </ac:spMkLst>
        </pc:spChg>
        <pc:spChg chg="add mod">
          <ac:chgData name="Peter Debney" userId="e136ed39-3926-47a0-8429-1fb97d369de3" providerId="ADAL" clId="{7082C91B-396E-4320-A97E-95C9307D0FFB}" dt="2018-09-02T16:42:45.515" v="788" actId="164"/>
          <ac:spMkLst>
            <pc:docMk/>
            <pc:sldMk cId="3938074773" sldId="281"/>
            <ac:spMk id="30" creationId="{76AD90A3-1BA7-404D-9768-7E75908C87AA}"/>
          </ac:spMkLst>
        </pc:spChg>
        <pc:spChg chg="add mod">
          <ac:chgData name="Peter Debney" userId="e136ed39-3926-47a0-8429-1fb97d369de3" providerId="ADAL" clId="{7082C91B-396E-4320-A97E-95C9307D0FFB}" dt="2018-09-02T16:42:45.515" v="788" actId="164"/>
          <ac:spMkLst>
            <pc:docMk/>
            <pc:sldMk cId="3938074773" sldId="281"/>
            <ac:spMk id="31" creationId="{19598F9F-F42F-4606-93F0-606BA657497E}"/>
          </ac:spMkLst>
        </pc:spChg>
        <pc:spChg chg="add mod topLvl">
          <ac:chgData name="Peter Debney" userId="e136ed39-3926-47a0-8429-1fb97d369de3" providerId="ADAL" clId="{7082C91B-396E-4320-A97E-95C9307D0FFB}" dt="2018-09-02T19:01:42.458" v="1191" actId="164"/>
          <ac:spMkLst>
            <pc:docMk/>
            <pc:sldMk cId="3938074773" sldId="281"/>
            <ac:spMk id="31" creationId="{35F050A2-7711-48A2-9D5C-6F8167E0BADC}"/>
          </ac:spMkLst>
        </pc:spChg>
        <pc:spChg chg="add mod">
          <ac:chgData name="Peter Debney" userId="e136ed39-3926-47a0-8429-1fb97d369de3" providerId="ADAL" clId="{7082C91B-396E-4320-A97E-95C9307D0FFB}" dt="2018-09-02T16:42:45.515" v="788" actId="164"/>
          <ac:spMkLst>
            <pc:docMk/>
            <pc:sldMk cId="3938074773" sldId="281"/>
            <ac:spMk id="32" creationId="{5D407783-2016-41C4-81C5-72214D8C232C}"/>
          </ac:spMkLst>
        </pc:spChg>
        <pc:spChg chg="add mod topLvl">
          <ac:chgData name="Peter Debney" userId="e136ed39-3926-47a0-8429-1fb97d369de3" providerId="ADAL" clId="{7082C91B-396E-4320-A97E-95C9307D0FFB}" dt="2018-09-02T19:01:42.458" v="1191" actId="164"/>
          <ac:spMkLst>
            <pc:docMk/>
            <pc:sldMk cId="3938074773" sldId="281"/>
            <ac:spMk id="32" creationId="{A47F4AB2-007C-4F25-ADBD-411531B2AC87}"/>
          </ac:spMkLst>
        </pc:spChg>
        <pc:spChg chg="add mod topLvl">
          <ac:chgData name="Peter Debney" userId="e136ed39-3926-47a0-8429-1fb97d369de3" providerId="ADAL" clId="{7082C91B-396E-4320-A97E-95C9307D0FFB}" dt="2018-09-02T19:01:42.458" v="1191" actId="164"/>
          <ac:spMkLst>
            <pc:docMk/>
            <pc:sldMk cId="3938074773" sldId="281"/>
            <ac:spMk id="33" creationId="{650E6AB3-F9C6-4543-A044-BF08140C3DD3}"/>
          </ac:spMkLst>
        </pc:spChg>
        <pc:spChg chg="add mod">
          <ac:chgData name="Peter Debney" userId="e136ed39-3926-47a0-8429-1fb97d369de3" providerId="ADAL" clId="{7082C91B-396E-4320-A97E-95C9307D0FFB}" dt="2018-09-02T16:42:45.515" v="788" actId="164"/>
          <ac:spMkLst>
            <pc:docMk/>
            <pc:sldMk cId="3938074773" sldId="281"/>
            <ac:spMk id="33" creationId="{2C0BDF83-C4D9-4F30-AD44-2161F4447C1D}"/>
          </ac:spMkLst>
        </pc:spChg>
        <pc:spChg chg="add mod">
          <ac:chgData name="Peter Debney" userId="e136ed39-3926-47a0-8429-1fb97d369de3" providerId="ADAL" clId="{7082C91B-396E-4320-A97E-95C9307D0FFB}" dt="2018-09-02T16:42:45.515" v="788" actId="164"/>
          <ac:spMkLst>
            <pc:docMk/>
            <pc:sldMk cId="3938074773" sldId="281"/>
            <ac:spMk id="34" creationId="{4BF1D353-7BAD-4963-897D-CEF144D4C9B7}"/>
          </ac:spMkLst>
        </pc:spChg>
        <pc:spChg chg="add mod topLvl">
          <ac:chgData name="Peter Debney" userId="e136ed39-3926-47a0-8429-1fb97d369de3" providerId="ADAL" clId="{7082C91B-396E-4320-A97E-95C9307D0FFB}" dt="2018-09-02T19:01:42.458" v="1191" actId="164"/>
          <ac:spMkLst>
            <pc:docMk/>
            <pc:sldMk cId="3938074773" sldId="281"/>
            <ac:spMk id="34" creationId="{37DCFA75-6EDA-4D4C-9F5C-95EB2A2E185C}"/>
          </ac:spMkLst>
        </pc:spChg>
        <pc:spChg chg="add mod">
          <ac:chgData name="Peter Debney" userId="e136ed39-3926-47a0-8429-1fb97d369de3" providerId="ADAL" clId="{7082C91B-396E-4320-A97E-95C9307D0FFB}" dt="2018-09-02T18:58:21.340" v="1171" actId="1076"/>
          <ac:spMkLst>
            <pc:docMk/>
            <pc:sldMk cId="3938074773" sldId="281"/>
            <ac:spMk id="35" creationId="{741FD516-2171-43A2-B844-06CE2C4CAC15}"/>
          </ac:spMkLst>
        </pc:spChg>
        <pc:spChg chg="add mod">
          <ac:chgData name="Peter Debney" userId="e136ed39-3926-47a0-8429-1fb97d369de3" providerId="ADAL" clId="{7082C91B-396E-4320-A97E-95C9307D0FFB}" dt="2018-09-02T16:49:25.328" v="817" actId="14861"/>
          <ac:spMkLst>
            <pc:docMk/>
            <pc:sldMk cId="3938074773" sldId="281"/>
            <ac:spMk id="35" creationId="{3F9FA2B5-20C3-4065-8EFB-A2D034864BBA}"/>
          </ac:spMkLst>
        </pc:spChg>
        <pc:spChg chg="add mod">
          <ac:chgData name="Peter Debney" userId="e136ed39-3926-47a0-8429-1fb97d369de3" providerId="ADAL" clId="{7082C91B-396E-4320-A97E-95C9307D0FFB}" dt="2018-09-02T18:57:59.688" v="1169" actId="1076"/>
          <ac:spMkLst>
            <pc:docMk/>
            <pc:sldMk cId="3938074773" sldId="281"/>
            <ac:spMk id="37" creationId="{72D8FE45-A35E-4BB0-B1BF-BE3E7554DDD8}"/>
          </ac:spMkLst>
        </pc:spChg>
        <pc:spChg chg="add mod">
          <ac:chgData name="Peter Debney" userId="e136ed39-3926-47a0-8429-1fb97d369de3" providerId="ADAL" clId="{7082C91B-396E-4320-A97E-95C9307D0FFB}" dt="2018-09-02T18:58:13.424" v="1170" actId="1076"/>
          <ac:spMkLst>
            <pc:docMk/>
            <pc:sldMk cId="3938074773" sldId="281"/>
            <ac:spMk id="38" creationId="{50560DA9-4DEA-46B0-B8FD-9D78547E9DD7}"/>
          </ac:spMkLst>
        </pc:spChg>
        <pc:spChg chg="add mod">
          <ac:chgData name="Peter Debney" userId="e136ed39-3926-47a0-8429-1fb97d369de3" providerId="ADAL" clId="{7082C91B-396E-4320-A97E-95C9307D0FFB}" dt="2018-09-04T21:35:42.959" v="3184" actId="692"/>
          <ac:spMkLst>
            <pc:docMk/>
            <pc:sldMk cId="3938074773" sldId="281"/>
            <ac:spMk id="39" creationId="{F1F26B70-BD20-42B4-957D-F86C8C400010}"/>
          </ac:spMkLst>
        </pc:spChg>
        <pc:spChg chg="del mod ord topLvl">
          <ac:chgData name="Peter Debney" userId="e136ed39-3926-47a0-8429-1fb97d369de3" providerId="ADAL" clId="{7082C91B-396E-4320-A97E-95C9307D0FFB}" dt="2018-09-02T17:28:46.807" v="1075" actId="478"/>
          <ac:spMkLst>
            <pc:docMk/>
            <pc:sldMk cId="3938074773" sldId="281"/>
            <ac:spMk id="48" creationId="{4E1F14BA-3869-48A5-B93A-DF83D331F2F0}"/>
          </ac:spMkLst>
        </pc:spChg>
        <pc:spChg chg="del mod topLvl">
          <ac:chgData name="Peter Debney" userId="e136ed39-3926-47a0-8429-1fb97d369de3" providerId="ADAL" clId="{7082C91B-396E-4320-A97E-95C9307D0FFB}" dt="2018-09-02T17:16:56.339" v="991" actId="478"/>
          <ac:spMkLst>
            <pc:docMk/>
            <pc:sldMk cId="3938074773" sldId="281"/>
            <ac:spMk id="49" creationId="{C4677EEB-1C39-4216-BC0D-8035F7488437}"/>
          </ac:spMkLst>
        </pc:spChg>
        <pc:spChg chg="del mod topLvl">
          <ac:chgData name="Peter Debney" userId="e136ed39-3926-47a0-8429-1fb97d369de3" providerId="ADAL" clId="{7082C91B-396E-4320-A97E-95C9307D0FFB}" dt="2018-09-02T17:16:56.339" v="991" actId="478"/>
          <ac:spMkLst>
            <pc:docMk/>
            <pc:sldMk cId="3938074773" sldId="281"/>
            <ac:spMk id="50" creationId="{FD39F4F5-8E7D-487B-A65E-C9836502FD5D}"/>
          </ac:spMkLst>
        </pc:spChg>
        <pc:spChg chg="del mod topLvl">
          <ac:chgData name="Peter Debney" userId="e136ed39-3926-47a0-8429-1fb97d369de3" providerId="ADAL" clId="{7082C91B-396E-4320-A97E-95C9307D0FFB}" dt="2018-09-02T17:16:56.339" v="991" actId="478"/>
          <ac:spMkLst>
            <pc:docMk/>
            <pc:sldMk cId="3938074773" sldId="281"/>
            <ac:spMk id="51" creationId="{3309DF0B-9299-4E72-B90F-8CF70B2097BE}"/>
          </ac:spMkLst>
        </pc:spChg>
        <pc:spChg chg="del mod topLvl">
          <ac:chgData name="Peter Debney" userId="e136ed39-3926-47a0-8429-1fb97d369de3" providerId="ADAL" clId="{7082C91B-396E-4320-A97E-95C9307D0FFB}" dt="2018-09-02T17:16:56.339" v="991" actId="478"/>
          <ac:spMkLst>
            <pc:docMk/>
            <pc:sldMk cId="3938074773" sldId="281"/>
            <ac:spMk id="52" creationId="{C0B088CE-ECBE-4FB4-8073-4F5C8356DEA6}"/>
          </ac:spMkLst>
        </pc:spChg>
        <pc:spChg chg="del mod topLvl">
          <ac:chgData name="Peter Debney" userId="e136ed39-3926-47a0-8429-1fb97d369de3" providerId="ADAL" clId="{7082C91B-396E-4320-A97E-95C9307D0FFB}" dt="2018-09-02T17:16:56.339" v="991" actId="478"/>
          <ac:spMkLst>
            <pc:docMk/>
            <pc:sldMk cId="3938074773" sldId="281"/>
            <ac:spMk id="53" creationId="{D8547C80-EF1D-4C75-B259-EECE02D4BB35}"/>
          </ac:spMkLst>
        </pc:spChg>
        <pc:spChg chg="add del mod topLvl">
          <ac:chgData name="Peter Debney" userId="e136ed39-3926-47a0-8429-1fb97d369de3" providerId="ADAL" clId="{7082C91B-396E-4320-A97E-95C9307D0FFB}" dt="2018-09-02T17:16:56.339" v="991" actId="478"/>
          <ac:spMkLst>
            <pc:docMk/>
            <pc:sldMk cId="3938074773" sldId="281"/>
            <ac:spMk id="54" creationId="{E26D1132-FB75-4E62-86D3-7ED9D19C267D}"/>
          </ac:spMkLst>
        </pc:spChg>
        <pc:spChg chg="add del mod topLvl">
          <ac:chgData name="Peter Debney" userId="e136ed39-3926-47a0-8429-1fb97d369de3" providerId="ADAL" clId="{7082C91B-396E-4320-A97E-95C9307D0FFB}" dt="2018-09-02T17:16:56.339" v="991" actId="478"/>
          <ac:spMkLst>
            <pc:docMk/>
            <pc:sldMk cId="3938074773" sldId="281"/>
            <ac:spMk id="55" creationId="{824262A8-3CDD-40EE-86C3-9DD2ECC6208B}"/>
          </ac:spMkLst>
        </pc:spChg>
        <pc:spChg chg="add del mod">
          <ac:chgData name="Peter Debney" userId="e136ed39-3926-47a0-8429-1fb97d369de3" providerId="ADAL" clId="{7082C91B-396E-4320-A97E-95C9307D0FFB}" dt="2018-09-04T15:49:45.843" v="2302" actId="478"/>
          <ac:spMkLst>
            <pc:docMk/>
            <pc:sldMk cId="3938074773" sldId="281"/>
            <ac:spMk id="56" creationId="{8A1513B9-914D-4F62-A5C8-6CACB498B1B5}"/>
          </ac:spMkLst>
        </pc:spChg>
        <pc:spChg chg="add del mod topLvl">
          <ac:chgData name="Peter Debney" userId="e136ed39-3926-47a0-8429-1fb97d369de3" providerId="ADAL" clId="{7082C91B-396E-4320-A97E-95C9307D0FFB}" dt="2018-09-02T17:16:56.339" v="991" actId="478"/>
          <ac:spMkLst>
            <pc:docMk/>
            <pc:sldMk cId="3938074773" sldId="281"/>
            <ac:spMk id="56" creationId="{594FB61A-9049-4B9C-ABAA-FE4BD551D88D}"/>
          </ac:spMkLst>
        </pc:spChg>
        <pc:spChg chg="add mod topLvl">
          <ac:chgData name="Peter Debney" userId="e136ed39-3926-47a0-8429-1fb97d369de3" providerId="ADAL" clId="{7082C91B-396E-4320-A97E-95C9307D0FFB}" dt="2018-09-04T16:09:00.166" v="2679" actId="1076"/>
          <ac:spMkLst>
            <pc:docMk/>
            <pc:sldMk cId="3938074773" sldId="281"/>
            <ac:spMk id="58" creationId="{EDCC627E-6767-4E00-9DEB-41BD28A28A4F}"/>
          </ac:spMkLst>
        </pc:spChg>
        <pc:spChg chg="add mod topLvl">
          <ac:chgData name="Peter Debney" userId="e136ed39-3926-47a0-8429-1fb97d369de3" providerId="ADAL" clId="{7082C91B-396E-4320-A97E-95C9307D0FFB}" dt="2018-09-04T15:50:02.721" v="2304" actId="1076"/>
          <ac:spMkLst>
            <pc:docMk/>
            <pc:sldMk cId="3938074773" sldId="281"/>
            <ac:spMk id="59" creationId="{E66A0B18-33E8-4921-905D-51B42998D44C}"/>
          </ac:spMkLst>
        </pc:spChg>
        <pc:spChg chg="add del mod">
          <ac:chgData name="Peter Debney" userId="e136ed39-3926-47a0-8429-1fb97d369de3" providerId="ADAL" clId="{7082C91B-396E-4320-A97E-95C9307D0FFB}" dt="2018-09-02T19:02:10.928" v="1192" actId="478"/>
          <ac:spMkLst>
            <pc:docMk/>
            <pc:sldMk cId="3938074773" sldId="281"/>
            <ac:spMk id="60" creationId="{A1F2E3D8-1A0C-48C9-9D4B-7B006BB26718}"/>
          </ac:spMkLst>
        </pc:spChg>
        <pc:spChg chg="add del mod topLvl">
          <ac:chgData name="Peter Debney" userId="e136ed39-3926-47a0-8429-1fb97d369de3" providerId="ADAL" clId="{7082C91B-396E-4320-A97E-95C9307D0FFB}" dt="2018-09-02T18:54:29.796" v="1149" actId="478"/>
          <ac:spMkLst>
            <pc:docMk/>
            <pc:sldMk cId="3938074773" sldId="281"/>
            <ac:spMk id="61" creationId="{5723ADD4-518C-46B5-93FC-337E8307E8EB}"/>
          </ac:spMkLst>
        </pc:spChg>
        <pc:spChg chg="mod topLvl">
          <ac:chgData name="Peter Debney" userId="e136ed39-3926-47a0-8429-1fb97d369de3" providerId="ADAL" clId="{7082C91B-396E-4320-A97E-95C9307D0FFB}" dt="2018-09-02T19:08:17.175" v="1244" actId="164"/>
          <ac:spMkLst>
            <pc:docMk/>
            <pc:sldMk cId="3938074773" sldId="281"/>
            <ac:spMk id="62" creationId="{E806B4BE-B3C3-4C36-A432-AF39A50BF59A}"/>
          </ac:spMkLst>
        </pc:spChg>
        <pc:spChg chg="mod topLvl">
          <ac:chgData name="Peter Debney" userId="e136ed39-3926-47a0-8429-1fb97d369de3" providerId="ADAL" clId="{7082C91B-396E-4320-A97E-95C9307D0FFB}" dt="2018-09-02T19:08:17.175" v="1244" actId="164"/>
          <ac:spMkLst>
            <pc:docMk/>
            <pc:sldMk cId="3938074773" sldId="281"/>
            <ac:spMk id="67" creationId="{B4672A64-799E-4937-A8B6-46F894816D38}"/>
          </ac:spMkLst>
        </pc:spChg>
        <pc:spChg chg="mod topLvl">
          <ac:chgData name="Peter Debney" userId="e136ed39-3926-47a0-8429-1fb97d369de3" providerId="ADAL" clId="{7082C91B-396E-4320-A97E-95C9307D0FFB}" dt="2018-09-02T19:08:17.175" v="1244" actId="164"/>
          <ac:spMkLst>
            <pc:docMk/>
            <pc:sldMk cId="3938074773" sldId="281"/>
            <ac:spMk id="68" creationId="{BD1A15D2-55FA-4FF8-A434-A7CB4E2A5BCE}"/>
          </ac:spMkLst>
        </pc:spChg>
        <pc:spChg chg="add mod">
          <ac:chgData name="Peter Debney" userId="e136ed39-3926-47a0-8429-1fb97d369de3" providerId="ADAL" clId="{7082C91B-396E-4320-A97E-95C9307D0FFB}" dt="2018-09-04T15:55:57.317" v="2357" actId="164"/>
          <ac:spMkLst>
            <pc:docMk/>
            <pc:sldMk cId="3938074773" sldId="281"/>
            <ac:spMk id="69" creationId="{7CDD5237-7888-4BB5-AFC9-5569EE035A2B}"/>
          </ac:spMkLst>
        </pc:spChg>
        <pc:spChg chg="mod topLvl">
          <ac:chgData name="Peter Debney" userId="e136ed39-3926-47a0-8429-1fb97d369de3" providerId="ADAL" clId="{7082C91B-396E-4320-A97E-95C9307D0FFB}" dt="2018-09-02T19:08:17.175" v="1244" actId="164"/>
          <ac:spMkLst>
            <pc:docMk/>
            <pc:sldMk cId="3938074773" sldId="281"/>
            <ac:spMk id="70" creationId="{4ACB8816-CC5D-4D6B-9194-ECC6A531D503}"/>
          </ac:spMkLst>
        </pc:spChg>
        <pc:spChg chg="mod topLvl">
          <ac:chgData name="Peter Debney" userId="e136ed39-3926-47a0-8429-1fb97d369de3" providerId="ADAL" clId="{7082C91B-396E-4320-A97E-95C9307D0FFB}" dt="2018-09-02T19:08:17.175" v="1244" actId="164"/>
          <ac:spMkLst>
            <pc:docMk/>
            <pc:sldMk cId="3938074773" sldId="281"/>
            <ac:spMk id="71" creationId="{6CBB9C9E-7CAD-4F27-A524-BCC9E2E0760B}"/>
          </ac:spMkLst>
        </pc:spChg>
        <pc:spChg chg="add del mod">
          <ac:chgData name="Peter Debney" userId="e136ed39-3926-47a0-8429-1fb97d369de3" providerId="ADAL" clId="{7082C91B-396E-4320-A97E-95C9307D0FFB}" dt="2018-09-04T15:49:50.905" v="2303" actId="478"/>
          <ac:spMkLst>
            <pc:docMk/>
            <pc:sldMk cId="3938074773" sldId="281"/>
            <ac:spMk id="72" creationId="{81E7A295-6DF5-427E-B3C9-C27395021650}"/>
          </ac:spMkLst>
        </pc:spChg>
        <pc:spChg chg="add mod">
          <ac:chgData name="Peter Debney" userId="e136ed39-3926-47a0-8429-1fb97d369de3" providerId="ADAL" clId="{7082C91B-396E-4320-A97E-95C9307D0FFB}" dt="2018-09-04T15:55:57.317" v="2357" actId="164"/>
          <ac:spMkLst>
            <pc:docMk/>
            <pc:sldMk cId="3938074773" sldId="281"/>
            <ac:spMk id="73" creationId="{21BC7DAA-FEDA-4BDD-AF94-7293A21691C4}"/>
          </ac:spMkLst>
        </pc:spChg>
        <pc:spChg chg="mod topLvl">
          <ac:chgData name="Peter Debney" userId="e136ed39-3926-47a0-8429-1fb97d369de3" providerId="ADAL" clId="{7082C91B-396E-4320-A97E-95C9307D0FFB}" dt="2018-09-02T19:10:40.208" v="1259" actId="164"/>
          <ac:spMkLst>
            <pc:docMk/>
            <pc:sldMk cId="3938074773" sldId="281"/>
            <ac:spMk id="74" creationId="{09B979F2-3A5F-436E-87C2-44FF9BE298B5}"/>
          </ac:spMkLst>
        </pc:spChg>
        <pc:spChg chg="add del mod topLvl">
          <ac:chgData name="Peter Debney" userId="e136ed39-3926-47a0-8429-1fb97d369de3" providerId="ADAL" clId="{7082C91B-396E-4320-A97E-95C9307D0FFB}" dt="2018-09-02T18:54:27.531" v="1148" actId="478"/>
          <ac:spMkLst>
            <pc:docMk/>
            <pc:sldMk cId="3938074773" sldId="281"/>
            <ac:spMk id="75" creationId="{CA7E2A84-D657-4F48-9538-DC25B7133E4F}"/>
          </ac:spMkLst>
        </pc:spChg>
        <pc:spChg chg="add mod">
          <ac:chgData name="Peter Debney" userId="e136ed39-3926-47a0-8429-1fb97d369de3" providerId="ADAL" clId="{7082C91B-396E-4320-A97E-95C9307D0FFB}" dt="2018-09-04T15:55:57.317" v="2357" actId="164"/>
          <ac:spMkLst>
            <pc:docMk/>
            <pc:sldMk cId="3938074773" sldId="281"/>
            <ac:spMk id="75" creationId="{E4755664-F06C-4D09-B25C-DB6FFC25BFD6}"/>
          </ac:spMkLst>
        </pc:spChg>
        <pc:spChg chg="mod topLvl">
          <ac:chgData name="Peter Debney" userId="e136ed39-3926-47a0-8429-1fb97d369de3" providerId="ADAL" clId="{7082C91B-396E-4320-A97E-95C9307D0FFB}" dt="2018-09-02T19:10:40.208" v="1259" actId="164"/>
          <ac:spMkLst>
            <pc:docMk/>
            <pc:sldMk cId="3938074773" sldId="281"/>
            <ac:spMk id="76" creationId="{C72974C6-9DAF-4C97-8CD7-A689F8B6F9B8}"/>
          </ac:spMkLst>
        </pc:spChg>
        <pc:spChg chg="mod topLvl">
          <ac:chgData name="Peter Debney" userId="e136ed39-3926-47a0-8429-1fb97d369de3" providerId="ADAL" clId="{7082C91B-396E-4320-A97E-95C9307D0FFB}" dt="2018-09-02T19:10:40.208" v="1259" actId="164"/>
          <ac:spMkLst>
            <pc:docMk/>
            <pc:sldMk cId="3938074773" sldId="281"/>
            <ac:spMk id="77" creationId="{97610282-6EE4-4468-92F9-D5D171DDC807}"/>
          </ac:spMkLst>
        </pc:spChg>
        <pc:spChg chg="mod topLvl">
          <ac:chgData name="Peter Debney" userId="e136ed39-3926-47a0-8429-1fb97d369de3" providerId="ADAL" clId="{7082C91B-396E-4320-A97E-95C9307D0FFB}" dt="2018-09-02T19:10:40.208" v="1259" actId="164"/>
          <ac:spMkLst>
            <pc:docMk/>
            <pc:sldMk cId="3938074773" sldId="281"/>
            <ac:spMk id="78" creationId="{3E51BD1A-2E09-4F32-BB5D-0E49EA7E81A2}"/>
          </ac:spMkLst>
        </pc:spChg>
        <pc:spChg chg="mod topLvl">
          <ac:chgData name="Peter Debney" userId="e136ed39-3926-47a0-8429-1fb97d369de3" providerId="ADAL" clId="{7082C91B-396E-4320-A97E-95C9307D0FFB}" dt="2018-09-02T19:10:40.208" v="1259" actId="164"/>
          <ac:spMkLst>
            <pc:docMk/>
            <pc:sldMk cId="3938074773" sldId="281"/>
            <ac:spMk id="79" creationId="{1005E1B0-D018-47D8-8D35-4621AB06D770}"/>
          </ac:spMkLst>
        </pc:spChg>
        <pc:spChg chg="mod topLvl">
          <ac:chgData name="Peter Debney" userId="e136ed39-3926-47a0-8429-1fb97d369de3" providerId="ADAL" clId="{7082C91B-396E-4320-A97E-95C9307D0FFB}" dt="2018-09-02T19:10:40.208" v="1259" actId="164"/>
          <ac:spMkLst>
            <pc:docMk/>
            <pc:sldMk cId="3938074773" sldId="281"/>
            <ac:spMk id="80" creationId="{92028F81-3C6C-4F75-A121-DE69BEA7D584}"/>
          </ac:spMkLst>
        </pc:spChg>
        <pc:spChg chg="mod topLvl">
          <ac:chgData name="Peter Debney" userId="e136ed39-3926-47a0-8429-1fb97d369de3" providerId="ADAL" clId="{7082C91B-396E-4320-A97E-95C9307D0FFB}" dt="2018-09-02T19:10:40.208" v="1259" actId="164"/>
          <ac:spMkLst>
            <pc:docMk/>
            <pc:sldMk cId="3938074773" sldId="281"/>
            <ac:spMk id="81" creationId="{405F5A74-FBD4-451F-B4AA-CF2055AEC79C}"/>
          </ac:spMkLst>
        </pc:spChg>
        <pc:spChg chg="mod topLvl">
          <ac:chgData name="Peter Debney" userId="e136ed39-3926-47a0-8429-1fb97d369de3" providerId="ADAL" clId="{7082C91B-396E-4320-A97E-95C9307D0FFB}" dt="2018-09-02T19:10:40.208" v="1259" actId="164"/>
          <ac:spMkLst>
            <pc:docMk/>
            <pc:sldMk cId="3938074773" sldId="281"/>
            <ac:spMk id="82" creationId="{1EAA3495-E816-4180-AF62-AA9227D1C544}"/>
          </ac:spMkLst>
        </pc:spChg>
        <pc:spChg chg="add mod">
          <ac:chgData name="Peter Debney" userId="e136ed39-3926-47a0-8429-1fb97d369de3" providerId="ADAL" clId="{7082C91B-396E-4320-A97E-95C9307D0FFB}" dt="2018-09-02T19:08:17.175" v="1244" actId="164"/>
          <ac:spMkLst>
            <pc:docMk/>
            <pc:sldMk cId="3938074773" sldId="281"/>
            <ac:spMk id="86" creationId="{BFA8CC5C-2D46-46C9-A787-0BA27F83F870}"/>
          </ac:spMkLst>
        </pc:spChg>
        <pc:spChg chg="add mod">
          <ac:chgData name="Peter Debney" userId="e136ed39-3926-47a0-8429-1fb97d369de3" providerId="ADAL" clId="{7082C91B-396E-4320-A97E-95C9307D0FFB}" dt="2018-09-04T15:55:57.317" v="2357" actId="164"/>
          <ac:spMkLst>
            <pc:docMk/>
            <pc:sldMk cId="3938074773" sldId="281"/>
            <ac:spMk id="87" creationId="{89A138AF-D44B-4322-9824-1E396C463D0E}"/>
          </ac:spMkLst>
        </pc:spChg>
        <pc:spChg chg="add mod">
          <ac:chgData name="Peter Debney" userId="e136ed39-3926-47a0-8429-1fb97d369de3" providerId="ADAL" clId="{7082C91B-396E-4320-A97E-95C9307D0FFB}" dt="2018-09-04T15:53:42.288" v="2334" actId="571"/>
          <ac:spMkLst>
            <pc:docMk/>
            <pc:sldMk cId="3938074773" sldId="281"/>
            <ac:spMk id="88" creationId="{3D78FA97-60BB-4224-BD60-78E437ADCC25}"/>
          </ac:spMkLst>
        </pc:spChg>
        <pc:spChg chg="add mod">
          <ac:chgData name="Peter Debney" userId="e136ed39-3926-47a0-8429-1fb97d369de3" providerId="ADAL" clId="{7082C91B-396E-4320-A97E-95C9307D0FFB}" dt="2018-09-04T15:53:42.288" v="2334" actId="571"/>
          <ac:spMkLst>
            <pc:docMk/>
            <pc:sldMk cId="3938074773" sldId="281"/>
            <ac:spMk id="89" creationId="{1D035425-A8EE-4793-88AD-7C497F37C185}"/>
          </ac:spMkLst>
        </pc:spChg>
        <pc:spChg chg="add mod">
          <ac:chgData name="Peter Debney" userId="e136ed39-3926-47a0-8429-1fb97d369de3" providerId="ADAL" clId="{7082C91B-396E-4320-A97E-95C9307D0FFB}" dt="2018-09-02T19:08:17.175" v="1244" actId="164"/>
          <ac:spMkLst>
            <pc:docMk/>
            <pc:sldMk cId="3938074773" sldId="281"/>
            <ac:spMk id="90" creationId="{83D90F7B-69B0-4B5A-8B0E-34927181F044}"/>
          </ac:spMkLst>
        </pc:spChg>
        <pc:spChg chg="add mod">
          <ac:chgData name="Peter Debney" userId="e136ed39-3926-47a0-8429-1fb97d369de3" providerId="ADAL" clId="{7082C91B-396E-4320-A97E-95C9307D0FFB}" dt="2018-09-02T19:08:17.175" v="1244" actId="164"/>
          <ac:spMkLst>
            <pc:docMk/>
            <pc:sldMk cId="3938074773" sldId="281"/>
            <ac:spMk id="91" creationId="{B22A6E22-63F3-46C4-B012-966B6EA635FA}"/>
          </ac:spMkLst>
        </pc:spChg>
        <pc:spChg chg="add mod">
          <ac:chgData name="Peter Debney" userId="e136ed39-3926-47a0-8429-1fb97d369de3" providerId="ADAL" clId="{7082C91B-396E-4320-A97E-95C9307D0FFB}" dt="2018-09-02T19:08:17.175" v="1244" actId="164"/>
          <ac:spMkLst>
            <pc:docMk/>
            <pc:sldMk cId="3938074773" sldId="281"/>
            <ac:spMk id="92" creationId="{3E71D5F1-DCEB-4DFA-A6C0-F3C4CB9F9161}"/>
          </ac:spMkLst>
        </pc:spChg>
        <pc:spChg chg="add mod">
          <ac:chgData name="Peter Debney" userId="e136ed39-3926-47a0-8429-1fb97d369de3" providerId="ADAL" clId="{7082C91B-396E-4320-A97E-95C9307D0FFB}" dt="2018-09-02T19:08:17.175" v="1244" actId="164"/>
          <ac:spMkLst>
            <pc:docMk/>
            <pc:sldMk cId="3938074773" sldId="281"/>
            <ac:spMk id="93" creationId="{A1397545-F679-4DFF-8A44-C56BE2256700}"/>
          </ac:spMkLst>
        </pc:spChg>
        <pc:spChg chg="add mod">
          <ac:chgData name="Peter Debney" userId="e136ed39-3926-47a0-8429-1fb97d369de3" providerId="ADAL" clId="{7082C91B-396E-4320-A97E-95C9307D0FFB}" dt="2018-09-02T19:08:17.175" v="1244" actId="164"/>
          <ac:spMkLst>
            <pc:docMk/>
            <pc:sldMk cId="3938074773" sldId="281"/>
            <ac:spMk id="94" creationId="{4ACB9CFB-7828-4FB4-AE1D-B14E98DA0459}"/>
          </ac:spMkLst>
        </pc:spChg>
        <pc:spChg chg="add mod topLvl">
          <ac:chgData name="Peter Debney" userId="e136ed39-3926-47a0-8429-1fb97d369de3" providerId="ADAL" clId="{7082C91B-396E-4320-A97E-95C9307D0FFB}" dt="2018-09-02T19:10:40.208" v="1259" actId="164"/>
          <ac:spMkLst>
            <pc:docMk/>
            <pc:sldMk cId="3938074773" sldId="281"/>
            <ac:spMk id="95" creationId="{80B87ACE-1E66-4175-9082-CC83207461F0}"/>
          </ac:spMkLst>
        </pc:spChg>
        <pc:spChg chg="add mod">
          <ac:chgData name="Peter Debney" userId="e136ed39-3926-47a0-8429-1fb97d369de3" providerId="ADAL" clId="{7082C91B-396E-4320-A97E-95C9307D0FFB}" dt="2018-09-02T19:10:40.208" v="1259" actId="164"/>
          <ac:spMkLst>
            <pc:docMk/>
            <pc:sldMk cId="3938074773" sldId="281"/>
            <ac:spMk id="96" creationId="{8D602934-D7DB-4A98-AEC6-DC555619BD58}"/>
          </ac:spMkLst>
        </pc:spChg>
        <pc:spChg chg="add mod">
          <ac:chgData name="Peter Debney" userId="e136ed39-3926-47a0-8429-1fb97d369de3" providerId="ADAL" clId="{7082C91B-396E-4320-A97E-95C9307D0FFB}" dt="2018-09-02T19:10:40.208" v="1259" actId="164"/>
          <ac:spMkLst>
            <pc:docMk/>
            <pc:sldMk cId="3938074773" sldId="281"/>
            <ac:spMk id="97" creationId="{FC0D963A-F188-4716-96F3-BBB755F955DE}"/>
          </ac:spMkLst>
        </pc:spChg>
        <pc:spChg chg="add del mod topLvl">
          <ac:chgData name="Peter Debney" userId="e136ed39-3926-47a0-8429-1fb97d369de3" providerId="ADAL" clId="{7082C91B-396E-4320-A97E-95C9307D0FFB}" dt="2018-09-02T18:54:27.531" v="1148" actId="478"/>
          <ac:spMkLst>
            <pc:docMk/>
            <pc:sldMk cId="3938074773" sldId="281"/>
            <ac:spMk id="98" creationId="{92DB8A65-B24C-49EA-81F6-724E0067C406}"/>
          </ac:spMkLst>
        </pc:spChg>
        <pc:spChg chg="add mod">
          <ac:chgData name="Peter Debney" userId="e136ed39-3926-47a0-8429-1fb97d369de3" providerId="ADAL" clId="{7082C91B-396E-4320-A97E-95C9307D0FFB}" dt="2018-09-04T15:53:42.288" v="2334" actId="571"/>
          <ac:spMkLst>
            <pc:docMk/>
            <pc:sldMk cId="3938074773" sldId="281"/>
            <ac:spMk id="98" creationId="{2005F4B3-E52A-4874-8D73-F45B5B5DD70D}"/>
          </ac:spMkLst>
        </pc:spChg>
        <pc:spChg chg="add mod">
          <ac:chgData name="Peter Debney" userId="e136ed39-3926-47a0-8429-1fb97d369de3" providerId="ADAL" clId="{7082C91B-396E-4320-A97E-95C9307D0FFB}" dt="2018-09-04T15:55:57.317" v="2357" actId="164"/>
          <ac:spMkLst>
            <pc:docMk/>
            <pc:sldMk cId="3938074773" sldId="281"/>
            <ac:spMk id="99" creationId="{A9C55410-2C96-4E07-A9A0-58379196DCF4}"/>
          </ac:spMkLst>
        </pc:spChg>
        <pc:spChg chg="add del mod topLvl">
          <ac:chgData name="Peter Debney" userId="e136ed39-3926-47a0-8429-1fb97d369de3" providerId="ADAL" clId="{7082C91B-396E-4320-A97E-95C9307D0FFB}" dt="2018-09-02T18:54:27.531" v="1148" actId="478"/>
          <ac:spMkLst>
            <pc:docMk/>
            <pc:sldMk cId="3938074773" sldId="281"/>
            <ac:spMk id="99" creationId="{370B8FF2-0843-41A9-93E4-76C970B58296}"/>
          </ac:spMkLst>
        </pc:spChg>
        <pc:spChg chg="add del mod topLvl">
          <ac:chgData name="Peter Debney" userId="e136ed39-3926-47a0-8429-1fb97d369de3" providerId="ADAL" clId="{7082C91B-396E-4320-A97E-95C9307D0FFB}" dt="2018-09-02T18:54:27.531" v="1148" actId="478"/>
          <ac:spMkLst>
            <pc:docMk/>
            <pc:sldMk cId="3938074773" sldId="281"/>
            <ac:spMk id="100" creationId="{48037FF2-1581-4F73-AE9A-CF6BAADB5645}"/>
          </ac:spMkLst>
        </pc:spChg>
        <pc:spChg chg="add mod">
          <ac:chgData name="Peter Debney" userId="e136ed39-3926-47a0-8429-1fb97d369de3" providerId="ADAL" clId="{7082C91B-396E-4320-A97E-95C9307D0FFB}" dt="2018-09-04T15:55:57.317" v="2357" actId="164"/>
          <ac:spMkLst>
            <pc:docMk/>
            <pc:sldMk cId="3938074773" sldId="281"/>
            <ac:spMk id="100" creationId="{B690E94D-46B2-4D9F-99A0-3AA3444F6DB7}"/>
          </ac:spMkLst>
        </pc:spChg>
        <pc:spChg chg="add del mod topLvl">
          <ac:chgData name="Peter Debney" userId="e136ed39-3926-47a0-8429-1fb97d369de3" providerId="ADAL" clId="{7082C91B-396E-4320-A97E-95C9307D0FFB}" dt="2018-09-02T18:54:27.531" v="1148" actId="478"/>
          <ac:spMkLst>
            <pc:docMk/>
            <pc:sldMk cId="3938074773" sldId="281"/>
            <ac:spMk id="101" creationId="{9FB57965-CC52-4288-8CB5-2E7E8A5B414B}"/>
          </ac:spMkLst>
        </pc:spChg>
        <pc:spChg chg="add mod">
          <ac:chgData name="Peter Debney" userId="e136ed39-3926-47a0-8429-1fb97d369de3" providerId="ADAL" clId="{7082C91B-396E-4320-A97E-95C9307D0FFB}" dt="2018-09-04T15:55:57.317" v="2357" actId="164"/>
          <ac:spMkLst>
            <pc:docMk/>
            <pc:sldMk cId="3938074773" sldId="281"/>
            <ac:spMk id="101" creationId="{D597B096-CA27-49C7-86E8-55DA17083201}"/>
          </ac:spMkLst>
        </pc:spChg>
        <pc:spChg chg="add mod ord topLvl">
          <ac:chgData name="Peter Debney" userId="e136ed39-3926-47a0-8429-1fb97d369de3" providerId="ADAL" clId="{7082C91B-396E-4320-A97E-95C9307D0FFB}" dt="2018-09-02T18:56:20.802" v="1163" actId="164"/>
          <ac:spMkLst>
            <pc:docMk/>
            <pc:sldMk cId="3938074773" sldId="281"/>
            <ac:spMk id="102" creationId="{8FFF4142-D98E-4005-BD87-5312F3A1F8F8}"/>
          </ac:spMkLst>
        </pc:spChg>
        <pc:spChg chg="add mod topLvl">
          <ac:chgData name="Peter Debney" userId="e136ed39-3926-47a0-8429-1fb97d369de3" providerId="ADAL" clId="{7082C91B-396E-4320-A97E-95C9307D0FFB}" dt="2018-09-02T19:01:42.458" v="1191" actId="164"/>
          <ac:spMkLst>
            <pc:docMk/>
            <pc:sldMk cId="3938074773" sldId="281"/>
            <ac:spMk id="103" creationId="{5854BD84-17E6-4595-8970-517C79680DEF}"/>
          </ac:spMkLst>
        </pc:spChg>
        <pc:spChg chg="add mod">
          <ac:chgData name="Peter Debney" userId="e136ed39-3926-47a0-8429-1fb97d369de3" providerId="ADAL" clId="{7082C91B-396E-4320-A97E-95C9307D0FFB}" dt="2018-09-04T15:55:48.909" v="2356" actId="1076"/>
          <ac:spMkLst>
            <pc:docMk/>
            <pc:sldMk cId="3938074773" sldId="281"/>
            <ac:spMk id="104" creationId="{8085EC3A-F6F5-4949-9439-A53844A02C52}"/>
          </ac:spMkLst>
        </pc:spChg>
        <pc:spChg chg="add mod">
          <ac:chgData name="Peter Debney" userId="e136ed39-3926-47a0-8429-1fb97d369de3" providerId="ADAL" clId="{7082C91B-396E-4320-A97E-95C9307D0FFB}" dt="2018-09-02T19:10:40.208" v="1259" actId="164"/>
          <ac:spMkLst>
            <pc:docMk/>
            <pc:sldMk cId="3938074773" sldId="281"/>
            <ac:spMk id="105" creationId="{065C5946-CAEA-469E-878C-10022F6ADCB1}"/>
          </ac:spMkLst>
        </pc:spChg>
        <pc:spChg chg="add mod">
          <ac:chgData name="Peter Debney" userId="e136ed39-3926-47a0-8429-1fb97d369de3" providerId="ADAL" clId="{7082C91B-396E-4320-A97E-95C9307D0FFB}" dt="2018-09-02T19:10:40.208" v="1259" actId="164"/>
          <ac:spMkLst>
            <pc:docMk/>
            <pc:sldMk cId="3938074773" sldId="281"/>
            <ac:spMk id="106" creationId="{A621A472-48A9-4D72-ADC2-DF7331146764}"/>
          </ac:spMkLst>
        </pc:spChg>
        <pc:spChg chg="add mod">
          <ac:chgData name="Peter Debney" userId="e136ed39-3926-47a0-8429-1fb97d369de3" providerId="ADAL" clId="{7082C91B-396E-4320-A97E-95C9307D0FFB}" dt="2018-09-02T19:10:40.208" v="1259" actId="164"/>
          <ac:spMkLst>
            <pc:docMk/>
            <pc:sldMk cId="3938074773" sldId="281"/>
            <ac:spMk id="107" creationId="{2A544B2B-431B-4916-83C4-5498F8B0EA61}"/>
          </ac:spMkLst>
        </pc:spChg>
        <pc:spChg chg="add mod">
          <ac:chgData name="Peter Debney" userId="e136ed39-3926-47a0-8429-1fb97d369de3" providerId="ADAL" clId="{7082C91B-396E-4320-A97E-95C9307D0FFB}" dt="2018-09-02T19:10:40.208" v="1259" actId="164"/>
          <ac:spMkLst>
            <pc:docMk/>
            <pc:sldMk cId="3938074773" sldId="281"/>
            <ac:spMk id="108" creationId="{56751ECB-81FE-401B-8A5E-8D8F594BDE6F}"/>
          </ac:spMkLst>
        </pc:spChg>
        <pc:spChg chg="add mod">
          <ac:chgData name="Peter Debney" userId="e136ed39-3926-47a0-8429-1fb97d369de3" providerId="ADAL" clId="{7082C91B-396E-4320-A97E-95C9307D0FFB}" dt="2018-09-02T19:10:40.208" v="1259" actId="164"/>
          <ac:spMkLst>
            <pc:docMk/>
            <pc:sldMk cId="3938074773" sldId="281"/>
            <ac:spMk id="109" creationId="{D2324F4A-16C7-4CFF-912E-9DB75E9F76DE}"/>
          </ac:spMkLst>
        </pc:spChg>
        <pc:spChg chg="add mod">
          <ac:chgData name="Peter Debney" userId="e136ed39-3926-47a0-8429-1fb97d369de3" providerId="ADAL" clId="{7082C91B-396E-4320-A97E-95C9307D0FFB}" dt="2018-09-02T19:10:40.208" v="1259" actId="164"/>
          <ac:spMkLst>
            <pc:docMk/>
            <pc:sldMk cId="3938074773" sldId="281"/>
            <ac:spMk id="110" creationId="{46E1B055-6C99-40EF-A331-888420E29E35}"/>
          </ac:spMkLst>
        </pc:spChg>
        <pc:spChg chg="add mod">
          <ac:chgData name="Peter Debney" userId="e136ed39-3926-47a0-8429-1fb97d369de3" providerId="ADAL" clId="{7082C91B-396E-4320-A97E-95C9307D0FFB}" dt="2018-09-02T19:10:40.208" v="1259" actId="164"/>
          <ac:spMkLst>
            <pc:docMk/>
            <pc:sldMk cId="3938074773" sldId="281"/>
            <ac:spMk id="111" creationId="{D4947774-4B2B-488A-9A30-1129D74C9C15}"/>
          </ac:spMkLst>
        </pc:spChg>
        <pc:spChg chg="add mod">
          <ac:chgData name="Peter Debney" userId="e136ed39-3926-47a0-8429-1fb97d369de3" providerId="ADAL" clId="{7082C91B-396E-4320-A97E-95C9307D0FFB}" dt="2018-09-02T19:10:40.208" v="1259" actId="164"/>
          <ac:spMkLst>
            <pc:docMk/>
            <pc:sldMk cId="3938074773" sldId="281"/>
            <ac:spMk id="112" creationId="{2F531962-C8BD-4C52-99A8-8C75E758728E}"/>
          </ac:spMkLst>
        </pc:spChg>
        <pc:spChg chg="add mod">
          <ac:chgData name="Peter Debney" userId="e136ed39-3926-47a0-8429-1fb97d369de3" providerId="ADAL" clId="{7082C91B-396E-4320-A97E-95C9307D0FFB}" dt="2018-09-02T19:10:40.208" v="1259" actId="164"/>
          <ac:spMkLst>
            <pc:docMk/>
            <pc:sldMk cId="3938074773" sldId="281"/>
            <ac:spMk id="113" creationId="{4C2A40A2-5583-46E8-A82F-E38756906340}"/>
          </ac:spMkLst>
        </pc:spChg>
        <pc:spChg chg="add mod">
          <ac:chgData name="Peter Debney" userId="e136ed39-3926-47a0-8429-1fb97d369de3" providerId="ADAL" clId="{7082C91B-396E-4320-A97E-95C9307D0FFB}" dt="2018-09-02T19:10:40.208" v="1259" actId="164"/>
          <ac:spMkLst>
            <pc:docMk/>
            <pc:sldMk cId="3938074773" sldId="281"/>
            <ac:spMk id="114" creationId="{768EDC65-853B-4B5B-95AF-716544A0248F}"/>
          </ac:spMkLst>
        </pc:spChg>
        <pc:spChg chg="add mod">
          <ac:chgData name="Peter Debney" userId="e136ed39-3926-47a0-8429-1fb97d369de3" providerId="ADAL" clId="{7082C91B-396E-4320-A97E-95C9307D0FFB}" dt="2018-09-02T20:41:51.212" v="1389" actId="20577"/>
          <ac:spMkLst>
            <pc:docMk/>
            <pc:sldMk cId="3938074773" sldId="281"/>
            <ac:spMk id="115" creationId="{02BC06E4-5630-4A58-9AC3-7B753C657951}"/>
          </ac:spMkLst>
        </pc:spChg>
        <pc:grpChg chg="add mod topLvl">
          <ac:chgData name="Peter Debney" userId="e136ed39-3926-47a0-8429-1fb97d369de3" providerId="ADAL" clId="{7082C91B-396E-4320-A97E-95C9307D0FFB}" dt="2018-09-04T15:50:02.721" v="2304" actId="1076"/>
          <ac:grpSpMkLst>
            <pc:docMk/>
            <pc:sldMk cId="3938074773" sldId="281"/>
            <ac:grpSpMk id="12" creationId="{10B1088F-29D9-466B-A040-641D95A177EC}"/>
          </ac:grpSpMkLst>
        </pc:grpChg>
        <pc:grpChg chg="add del mod">
          <ac:chgData name="Peter Debney" userId="e136ed39-3926-47a0-8429-1fb97d369de3" providerId="ADAL" clId="{7082C91B-396E-4320-A97E-95C9307D0FFB}" dt="2018-09-02T18:59:00.912" v="1175" actId="165"/>
          <ac:grpSpMkLst>
            <pc:docMk/>
            <pc:sldMk cId="3938074773" sldId="281"/>
            <ac:grpSpMk id="13" creationId="{FB6F1F35-9C59-458C-8272-AD130B75E455}"/>
          </ac:grpSpMkLst>
        </pc:grpChg>
        <pc:grpChg chg="add mod">
          <ac:chgData name="Peter Debney" userId="e136ed39-3926-47a0-8429-1fb97d369de3" providerId="ADAL" clId="{7082C91B-396E-4320-A97E-95C9307D0FFB}" dt="2018-09-04T15:56:02.317" v="2358" actId="1076"/>
          <ac:grpSpMkLst>
            <pc:docMk/>
            <pc:sldMk cId="3938074773" sldId="281"/>
            <ac:grpSpMk id="14" creationId="{5DC7B357-5181-4C00-9B6D-8A550A48466D}"/>
          </ac:grpSpMkLst>
        </pc:grpChg>
        <pc:grpChg chg="add mod topLvl">
          <ac:chgData name="Peter Debney" userId="e136ed39-3926-47a0-8429-1fb97d369de3" providerId="ADAL" clId="{7082C91B-396E-4320-A97E-95C9307D0FFB}" dt="2018-09-04T21:35:15.527" v="3181" actId="571"/>
          <ac:grpSpMkLst>
            <pc:docMk/>
            <pc:sldMk cId="3938074773" sldId="281"/>
            <ac:grpSpMk id="26" creationId="{63274D0F-56EB-45FC-B89B-4E675B3B63D7}"/>
          </ac:grpSpMkLst>
        </pc:grpChg>
        <pc:grpChg chg="add del mod">
          <ac:chgData name="Peter Debney" userId="e136ed39-3926-47a0-8429-1fb97d369de3" providerId="ADAL" clId="{7082C91B-396E-4320-A97E-95C9307D0FFB}" dt="2018-09-02T19:03:56.094" v="1203" actId="165"/>
          <ac:grpSpMkLst>
            <pc:docMk/>
            <pc:sldMk cId="3938074773" sldId="281"/>
            <ac:grpSpMk id="27" creationId="{9D234379-D73C-4B1E-8A88-16384FBAB6C1}"/>
          </ac:grpSpMkLst>
        </pc:grpChg>
        <pc:grpChg chg="add del mod">
          <ac:chgData name="Peter Debney" userId="e136ed39-3926-47a0-8429-1fb97d369de3" providerId="ADAL" clId="{7082C91B-396E-4320-A97E-95C9307D0FFB}" dt="2018-09-02T19:03:56.094" v="1203" actId="165"/>
          <ac:grpSpMkLst>
            <pc:docMk/>
            <pc:sldMk cId="3938074773" sldId="281"/>
            <ac:grpSpMk id="28" creationId="{2289D82E-C828-4789-B72F-4EB784214910}"/>
          </ac:grpSpMkLst>
        </pc:grpChg>
        <pc:grpChg chg="add del mod">
          <ac:chgData name="Peter Debney" userId="e136ed39-3926-47a0-8429-1fb97d369de3" providerId="ADAL" clId="{7082C91B-396E-4320-A97E-95C9307D0FFB}" dt="2018-09-02T17:16:35.867" v="988" actId="478"/>
          <ac:grpSpMkLst>
            <pc:docMk/>
            <pc:sldMk cId="3938074773" sldId="281"/>
            <ac:grpSpMk id="36" creationId="{155AFD4B-CE8A-4F1F-81CF-6DF79F5EFE61}"/>
          </ac:grpSpMkLst>
        </pc:grpChg>
        <pc:grpChg chg="add del mod">
          <ac:chgData name="Peter Debney" userId="e136ed39-3926-47a0-8429-1fb97d369de3" providerId="ADAL" clId="{7082C91B-396E-4320-A97E-95C9307D0FFB}" dt="2018-09-04T15:49:42.499" v="2301" actId="478"/>
          <ac:grpSpMkLst>
            <pc:docMk/>
            <pc:sldMk cId="3938074773" sldId="281"/>
            <ac:grpSpMk id="36" creationId="{1359012B-109B-4FF4-9927-D6F989071BBD}"/>
          </ac:grpSpMkLst>
        </pc:grpChg>
        <pc:grpChg chg="add del mod">
          <ac:chgData name="Peter Debney" userId="e136ed39-3926-47a0-8429-1fb97d369de3" providerId="ADAL" clId="{7082C91B-396E-4320-A97E-95C9307D0FFB}" dt="2018-09-02T17:16:39.023" v="989" actId="478"/>
          <ac:grpSpMkLst>
            <pc:docMk/>
            <pc:sldMk cId="3938074773" sldId="281"/>
            <ac:grpSpMk id="37" creationId="{00D1430B-1204-41B6-AAFA-5EEDF1315999}"/>
          </ac:grpSpMkLst>
        </pc:grpChg>
        <pc:grpChg chg="add del mod">
          <ac:chgData name="Peter Debney" userId="e136ed39-3926-47a0-8429-1fb97d369de3" providerId="ADAL" clId="{7082C91B-396E-4320-A97E-95C9307D0FFB}" dt="2018-09-02T16:43:46.525" v="797" actId="165"/>
          <ac:grpSpMkLst>
            <pc:docMk/>
            <pc:sldMk cId="3938074773" sldId="281"/>
            <ac:grpSpMk id="38" creationId="{640B6532-FEC9-4045-995A-75AEF8386CCF}"/>
          </ac:grpSpMkLst>
        </pc:grpChg>
        <pc:grpChg chg="add del mod">
          <ac:chgData name="Peter Debney" userId="e136ed39-3926-47a0-8429-1fb97d369de3" providerId="ADAL" clId="{7082C91B-396E-4320-A97E-95C9307D0FFB}" dt="2018-09-02T19:08:25.811" v="1246" actId="165"/>
          <ac:grpSpMkLst>
            <pc:docMk/>
            <pc:sldMk cId="3938074773" sldId="281"/>
            <ac:grpSpMk id="39" creationId="{30416218-36BD-4D0C-8E97-728841F173C8}"/>
          </ac:grpSpMkLst>
        </pc:grpChg>
        <pc:grpChg chg="add del mod">
          <ac:chgData name="Peter Debney" userId="e136ed39-3926-47a0-8429-1fb97d369de3" providerId="ADAL" clId="{7082C91B-396E-4320-A97E-95C9307D0FFB}" dt="2018-09-04T15:49:50.905" v="2303" actId="478"/>
          <ac:grpSpMkLst>
            <pc:docMk/>
            <pc:sldMk cId="3938074773" sldId="281"/>
            <ac:grpSpMk id="40" creationId="{6125E63A-F70D-461B-84E9-5F1D8E680B85}"/>
          </ac:grpSpMkLst>
        </pc:grpChg>
        <pc:grpChg chg="add del mod">
          <ac:chgData name="Peter Debney" userId="e136ed39-3926-47a0-8429-1fb97d369de3" providerId="ADAL" clId="{7082C91B-396E-4320-A97E-95C9307D0FFB}" dt="2018-09-02T19:05:02.784" v="1212" actId="165"/>
          <ac:grpSpMkLst>
            <pc:docMk/>
            <pc:sldMk cId="3938074773" sldId="281"/>
            <ac:grpSpMk id="57" creationId="{48E62256-8BC7-4871-95AE-3EE721C388A6}"/>
          </ac:grpSpMkLst>
        </pc:grpChg>
        <pc:grpChg chg="add del mod">
          <ac:chgData name="Peter Debney" userId="e136ed39-3926-47a0-8429-1fb97d369de3" providerId="ADAL" clId="{7082C91B-396E-4320-A97E-95C9307D0FFB}" dt="2018-09-02T17:16:47.137" v="990" actId="165"/>
          <ac:grpSpMkLst>
            <pc:docMk/>
            <pc:sldMk cId="3938074773" sldId="281"/>
            <ac:grpSpMk id="57" creationId="{B1C2E3D9-7677-4778-8B4E-AA2B4CB4CF62}"/>
          </ac:grpSpMkLst>
        </pc:grpChg>
        <pc:grpChg chg="add del mod">
          <ac:chgData name="Peter Debney" userId="e136ed39-3926-47a0-8429-1fb97d369de3" providerId="ADAL" clId="{7082C91B-396E-4320-A97E-95C9307D0FFB}" dt="2018-09-02T19:05:02.784" v="1212" actId="165"/>
          <ac:grpSpMkLst>
            <pc:docMk/>
            <pc:sldMk cId="3938074773" sldId="281"/>
            <ac:grpSpMk id="73" creationId="{8B8F337A-FD6B-4B96-B344-BAA5960D2A14}"/>
          </ac:grpSpMkLst>
        </pc:grpChg>
        <pc:grpChg chg="add del mod">
          <ac:chgData name="Peter Debney" userId="e136ed39-3926-47a0-8429-1fb97d369de3" providerId="ADAL" clId="{7082C91B-396E-4320-A97E-95C9307D0FFB}" dt="2018-09-02T18:52:58.851" v="1142" actId="165"/>
          <ac:grpSpMkLst>
            <pc:docMk/>
            <pc:sldMk cId="3938074773" sldId="281"/>
            <ac:grpSpMk id="104" creationId="{3C0F577F-8850-4F1C-A48A-7D333E17290F}"/>
          </ac:grpSpMkLst>
        </pc:grpChg>
        <pc:graphicFrameChg chg="add del mod modGraphic">
          <ac:chgData name="Peter Debney" userId="e136ed39-3926-47a0-8429-1fb97d369de3" providerId="ADAL" clId="{7082C91B-396E-4320-A97E-95C9307D0FFB}" dt="2018-09-02T18:52:44.188" v="1141" actId="478"/>
          <ac:graphicFrameMkLst>
            <pc:docMk/>
            <pc:sldMk cId="3938074773" sldId="281"/>
            <ac:graphicFrameMk id="3" creationId="{9D67B40F-9315-41E8-B537-5699C30EC887}"/>
          </ac:graphicFrameMkLst>
        </pc:graphicFrameChg>
        <pc:cxnChg chg="add mod">
          <ac:chgData name="Peter Debney" userId="e136ed39-3926-47a0-8429-1fb97d369de3" providerId="ADAL" clId="{7082C91B-396E-4320-A97E-95C9307D0FFB}" dt="2018-09-02T16:42:32.938" v="787" actId="164"/>
          <ac:cxnSpMkLst>
            <pc:docMk/>
            <pc:sldMk cId="3938074773" sldId="281"/>
            <ac:cxnSpMk id="4" creationId="{7E247836-469B-4917-B779-F6A43425B4C2}"/>
          </ac:cxnSpMkLst>
        </pc:cxnChg>
        <pc:cxnChg chg="add mod">
          <ac:chgData name="Peter Debney" userId="e136ed39-3926-47a0-8429-1fb97d369de3" providerId="ADAL" clId="{7082C91B-396E-4320-A97E-95C9307D0FFB}" dt="2018-09-02T16:42:32.938" v="787" actId="164"/>
          <ac:cxnSpMkLst>
            <pc:docMk/>
            <pc:sldMk cId="3938074773" sldId="281"/>
            <ac:cxnSpMk id="6" creationId="{2316D3C6-B20F-4F6F-815C-B4FC47815241}"/>
          </ac:cxnSpMkLst>
        </pc:cxnChg>
        <pc:cxnChg chg="add mod">
          <ac:chgData name="Peter Debney" userId="e136ed39-3926-47a0-8429-1fb97d369de3" providerId="ADAL" clId="{7082C91B-396E-4320-A97E-95C9307D0FFB}" dt="2018-09-02T16:42:32.938" v="787" actId="164"/>
          <ac:cxnSpMkLst>
            <pc:docMk/>
            <pc:sldMk cId="3938074773" sldId="281"/>
            <ac:cxnSpMk id="7" creationId="{C146E7B7-38A9-4589-B61E-FEF261902827}"/>
          </ac:cxnSpMkLst>
        </pc:cxnChg>
        <pc:cxnChg chg="add mod">
          <ac:chgData name="Peter Debney" userId="e136ed39-3926-47a0-8429-1fb97d369de3" providerId="ADAL" clId="{7082C91B-396E-4320-A97E-95C9307D0FFB}" dt="2018-09-02T18:56:20.802" v="1163" actId="164"/>
          <ac:cxnSpMkLst>
            <pc:docMk/>
            <pc:sldMk cId="3938074773" sldId="281"/>
            <ac:cxnSpMk id="7" creationId="{2A10DAA4-BDF3-4854-8B73-1001674189DE}"/>
          </ac:cxnSpMkLst>
        </pc:cxnChg>
        <pc:cxnChg chg="add mod">
          <ac:chgData name="Peter Debney" userId="e136ed39-3926-47a0-8429-1fb97d369de3" providerId="ADAL" clId="{7082C91B-396E-4320-A97E-95C9307D0FFB}" dt="2018-09-02T16:36:44.428" v="752" actId="571"/>
          <ac:cxnSpMkLst>
            <pc:docMk/>
            <pc:sldMk cId="3938074773" sldId="281"/>
            <ac:cxnSpMk id="8" creationId="{85A37520-C824-4C11-971C-CB06F523CEEC}"/>
          </ac:cxnSpMkLst>
        </pc:cxnChg>
        <pc:cxnChg chg="add mod">
          <ac:chgData name="Peter Debney" userId="e136ed39-3926-47a0-8429-1fb97d369de3" providerId="ADAL" clId="{7082C91B-396E-4320-A97E-95C9307D0FFB}" dt="2018-09-02T18:58:25.539" v="1172" actId="14100"/>
          <ac:cxnSpMkLst>
            <pc:docMk/>
            <pc:sldMk cId="3938074773" sldId="281"/>
            <ac:cxnSpMk id="9" creationId="{2351E3C4-6DEB-4CBA-8A47-71045F46EADA}"/>
          </ac:cxnSpMkLst>
        </pc:cxnChg>
        <pc:cxnChg chg="add mod">
          <ac:chgData name="Peter Debney" userId="e136ed39-3926-47a0-8429-1fb97d369de3" providerId="ADAL" clId="{7082C91B-396E-4320-A97E-95C9307D0FFB}" dt="2018-09-02T16:42:32.938" v="787" actId="164"/>
          <ac:cxnSpMkLst>
            <pc:docMk/>
            <pc:sldMk cId="3938074773" sldId="281"/>
            <ac:cxnSpMk id="11" creationId="{7E99547E-13C1-492B-8AA2-B16BBFADD776}"/>
          </ac:cxnSpMkLst>
        </pc:cxnChg>
        <pc:cxnChg chg="add mod">
          <ac:chgData name="Peter Debney" userId="e136ed39-3926-47a0-8429-1fb97d369de3" providerId="ADAL" clId="{7082C91B-396E-4320-A97E-95C9307D0FFB}" dt="2018-09-02T16:42:32.938" v="787" actId="164"/>
          <ac:cxnSpMkLst>
            <pc:docMk/>
            <pc:sldMk cId="3938074773" sldId="281"/>
            <ac:cxnSpMk id="12" creationId="{C3B29D3B-073D-4638-82AE-3999324A4BA5}"/>
          </ac:cxnSpMkLst>
        </pc:cxnChg>
        <pc:cxnChg chg="add mod">
          <ac:chgData name="Peter Debney" userId="e136ed39-3926-47a0-8429-1fb97d369de3" providerId="ADAL" clId="{7082C91B-396E-4320-A97E-95C9307D0FFB}" dt="2018-09-04T15:55:57.317" v="2357" actId="164"/>
          <ac:cxnSpMkLst>
            <pc:docMk/>
            <pc:sldMk cId="3938074773" sldId="281"/>
            <ac:cxnSpMk id="13" creationId="{2139F363-E8DF-4C3F-8805-C68629685958}"/>
          </ac:cxnSpMkLst>
        </pc:cxnChg>
        <pc:cxnChg chg="add mod">
          <ac:chgData name="Peter Debney" userId="e136ed39-3926-47a0-8429-1fb97d369de3" providerId="ADAL" clId="{7082C91B-396E-4320-A97E-95C9307D0FFB}" dt="2018-09-02T16:42:32.938" v="787" actId="164"/>
          <ac:cxnSpMkLst>
            <pc:docMk/>
            <pc:sldMk cId="3938074773" sldId="281"/>
            <ac:cxnSpMk id="16" creationId="{6140A0FA-DD47-4426-A350-EB69B1D0047A}"/>
          </ac:cxnSpMkLst>
        </pc:cxnChg>
        <pc:cxnChg chg="add mod">
          <ac:chgData name="Peter Debney" userId="e136ed39-3926-47a0-8429-1fb97d369de3" providerId="ADAL" clId="{7082C91B-396E-4320-A97E-95C9307D0FFB}" dt="2018-09-02T19:01:42.458" v="1191" actId="164"/>
          <ac:cxnSpMkLst>
            <pc:docMk/>
            <pc:sldMk cId="3938074773" sldId="281"/>
            <ac:cxnSpMk id="16" creationId="{C810738E-CBBE-462E-B82B-098C184BD3F5}"/>
          </ac:cxnSpMkLst>
        </pc:cxnChg>
        <pc:cxnChg chg="add mod">
          <ac:chgData name="Peter Debney" userId="e136ed39-3926-47a0-8429-1fb97d369de3" providerId="ADAL" clId="{7082C91B-396E-4320-A97E-95C9307D0FFB}" dt="2018-09-02T16:48:33.901" v="814" actId="14861"/>
          <ac:cxnSpMkLst>
            <pc:docMk/>
            <pc:sldMk cId="3938074773" sldId="281"/>
            <ac:cxnSpMk id="18" creationId="{E9BB5AFE-E776-46EC-B90A-6CBFEFFC38B2}"/>
          </ac:cxnSpMkLst>
        </pc:cxnChg>
        <pc:cxnChg chg="add mod">
          <ac:chgData name="Peter Debney" userId="e136ed39-3926-47a0-8429-1fb97d369de3" providerId="ADAL" clId="{7082C91B-396E-4320-A97E-95C9307D0FFB}" dt="2018-09-02T16:48:33.901" v="814" actId="14861"/>
          <ac:cxnSpMkLst>
            <pc:docMk/>
            <pc:sldMk cId="3938074773" sldId="281"/>
            <ac:cxnSpMk id="19" creationId="{038FA216-C6A6-4324-8406-2951FE6E0009}"/>
          </ac:cxnSpMkLst>
        </pc:cxnChg>
        <pc:cxnChg chg="add mod">
          <ac:chgData name="Peter Debney" userId="e136ed39-3926-47a0-8429-1fb97d369de3" providerId="ADAL" clId="{7082C91B-396E-4320-A97E-95C9307D0FFB}" dt="2018-09-02T19:01:42.458" v="1191" actId="164"/>
          <ac:cxnSpMkLst>
            <pc:docMk/>
            <pc:sldMk cId="3938074773" sldId="281"/>
            <ac:cxnSpMk id="19" creationId="{32C2F8DC-38E7-44CE-80AE-F799B8D32222}"/>
          </ac:cxnSpMkLst>
        </pc:cxnChg>
        <pc:cxnChg chg="add mod">
          <ac:chgData name="Peter Debney" userId="e136ed39-3926-47a0-8429-1fb97d369de3" providerId="ADAL" clId="{7082C91B-396E-4320-A97E-95C9307D0FFB}" dt="2018-09-02T16:49:12.532" v="816" actId="14861"/>
          <ac:cxnSpMkLst>
            <pc:docMk/>
            <pc:sldMk cId="3938074773" sldId="281"/>
            <ac:cxnSpMk id="20" creationId="{C10F2EAF-E93E-4CCA-85CE-703F8F4BFEBF}"/>
          </ac:cxnSpMkLst>
        </pc:cxnChg>
        <pc:cxnChg chg="add mod">
          <ac:chgData name="Peter Debney" userId="e136ed39-3926-47a0-8429-1fb97d369de3" providerId="ADAL" clId="{7082C91B-396E-4320-A97E-95C9307D0FFB}" dt="2018-09-02T16:42:45.515" v="788" actId="164"/>
          <ac:cxnSpMkLst>
            <pc:docMk/>
            <pc:sldMk cId="3938074773" sldId="281"/>
            <ac:cxnSpMk id="21" creationId="{15CE96C8-4033-483F-9840-1BB5E8539F61}"/>
          </ac:cxnSpMkLst>
        </pc:cxnChg>
        <pc:cxnChg chg="add mod">
          <ac:chgData name="Peter Debney" userId="e136ed39-3926-47a0-8429-1fb97d369de3" providerId="ADAL" clId="{7082C91B-396E-4320-A97E-95C9307D0FFB}" dt="2018-09-02T16:42:45.515" v="788" actId="164"/>
          <ac:cxnSpMkLst>
            <pc:docMk/>
            <pc:sldMk cId="3938074773" sldId="281"/>
            <ac:cxnSpMk id="22" creationId="{D1841F84-6D26-42D9-9B2B-1CE0DE543D42}"/>
          </ac:cxnSpMkLst>
        </pc:cxnChg>
        <pc:cxnChg chg="add mod">
          <ac:chgData name="Peter Debney" userId="e136ed39-3926-47a0-8429-1fb97d369de3" providerId="ADAL" clId="{7082C91B-396E-4320-A97E-95C9307D0FFB}" dt="2018-09-02T16:42:45.515" v="788" actId="164"/>
          <ac:cxnSpMkLst>
            <pc:docMk/>
            <pc:sldMk cId="3938074773" sldId="281"/>
            <ac:cxnSpMk id="23" creationId="{23854B24-FFFD-4365-A097-6C5CFCC1E324}"/>
          </ac:cxnSpMkLst>
        </pc:cxnChg>
        <pc:cxnChg chg="add mod">
          <ac:chgData name="Peter Debney" userId="e136ed39-3926-47a0-8429-1fb97d369de3" providerId="ADAL" clId="{7082C91B-396E-4320-A97E-95C9307D0FFB}" dt="2018-09-02T16:42:45.515" v="788" actId="164"/>
          <ac:cxnSpMkLst>
            <pc:docMk/>
            <pc:sldMk cId="3938074773" sldId="281"/>
            <ac:cxnSpMk id="24" creationId="{D082D017-A847-4F6A-A488-678D2E6BBEC7}"/>
          </ac:cxnSpMkLst>
        </pc:cxnChg>
        <pc:cxnChg chg="add mod">
          <ac:chgData name="Peter Debney" userId="e136ed39-3926-47a0-8429-1fb97d369de3" providerId="ADAL" clId="{7082C91B-396E-4320-A97E-95C9307D0FFB}" dt="2018-09-02T19:01:42.458" v="1191" actId="164"/>
          <ac:cxnSpMkLst>
            <pc:docMk/>
            <pc:sldMk cId="3938074773" sldId="281"/>
            <ac:cxnSpMk id="24" creationId="{F79CF3D3-CBE9-4A31-A457-6F92C683BEBB}"/>
          </ac:cxnSpMkLst>
        </pc:cxnChg>
        <pc:cxnChg chg="add mod">
          <ac:chgData name="Peter Debney" userId="e136ed39-3926-47a0-8429-1fb97d369de3" providerId="ADAL" clId="{7082C91B-396E-4320-A97E-95C9307D0FFB}" dt="2018-09-02T16:42:45.515" v="788" actId="164"/>
          <ac:cxnSpMkLst>
            <pc:docMk/>
            <pc:sldMk cId="3938074773" sldId="281"/>
            <ac:cxnSpMk id="25" creationId="{7FB30581-36B2-4779-9BC1-C4B8614E7CA6}"/>
          </ac:cxnSpMkLst>
        </pc:cxnChg>
        <pc:cxnChg chg="add mod">
          <ac:chgData name="Peter Debney" userId="e136ed39-3926-47a0-8429-1fb97d369de3" providerId="ADAL" clId="{7082C91B-396E-4320-A97E-95C9307D0FFB}" dt="2018-09-02T16:42:45.515" v="788" actId="164"/>
          <ac:cxnSpMkLst>
            <pc:docMk/>
            <pc:sldMk cId="3938074773" sldId="281"/>
            <ac:cxnSpMk id="26" creationId="{57117991-3D04-4B4B-AF71-EAEEC7E71FC1}"/>
          </ac:cxnSpMkLst>
        </pc:cxnChg>
        <pc:cxnChg chg="add mod">
          <ac:chgData name="Peter Debney" userId="e136ed39-3926-47a0-8429-1fb97d369de3" providerId="ADAL" clId="{7082C91B-396E-4320-A97E-95C9307D0FFB}" dt="2018-09-02T16:49:25.328" v="817" actId="14861"/>
          <ac:cxnSpMkLst>
            <pc:docMk/>
            <pc:sldMk cId="3938074773" sldId="281"/>
            <ac:cxnSpMk id="27" creationId="{181EE290-9F7A-4E53-8AB1-674716CE6C25}"/>
          </ac:cxnSpMkLst>
        </pc:cxnChg>
        <pc:cxnChg chg="add mod">
          <ac:chgData name="Peter Debney" userId="e136ed39-3926-47a0-8429-1fb97d369de3" providerId="ADAL" clId="{7082C91B-396E-4320-A97E-95C9307D0FFB}" dt="2018-09-02T16:49:25.328" v="817" actId="14861"/>
          <ac:cxnSpMkLst>
            <pc:docMk/>
            <pc:sldMk cId="3938074773" sldId="281"/>
            <ac:cxnSpMk id="28" creationId="{7E4A31CA-B83A-4085-8940-EC964F4424E4}"/>
          </ac:cxnSpMkLst>
        </pc:cxnChg>
        <pc:cxnChg chg="add mod">
          <ac:chgData name="Peter Debney" userId="e136ed39-3926-47a0-8429-1fb97d369de3" providerId="ADAL" clId="{7082C91B-396E-4320-A97E-95C9307D0FFB}" dt="2018-09-02T16:42:45.515" v="788" actId="164"/>
          <ac:cxnSpMkLst>
            <pc:docMk/>
            <pc:sldMk cId="3938074773" sldId="281"/>
            <ac:cxnSpMk id="29" creationId="{E9072D9D-0BB6-4B71-838A-BCACAD995C77}"/>
          </ac:cxnSpMkLst>
        </pc:cxnChg>
        <pc:cxnChg chg="del mod topLvl">
          <ac:chgData name="Peter Debney" userId="e136ed39-3926-47a0-8429-1fb97d369de3" providerId="ADAL" clId="{7082C91B-396E-4320-A97E-95C9307D0FFB}" dt="2018-09-02T17:16:56.339" v="991" actId="478"/>
          <ac:cxnSpMkLst>
            <pc:docMk/>
            <pc:sldMk cId="3938074773" sldId="281"/>
            <ac:cxnSpMk id="39" creationId="{47E92D80-6AEC-4C19-ADFD-53EE96C95585}"/>
          </ac:cxnSpMkLst>
        </pc:cxnChg>
        <pc:cxnChg chg="del mod topLvl">
          <ac:chgData name="Peter Debney" userId="e136ed39-3926-47a0-8429-1fb97d369de3" providerId="ADAL" clId="{7082C91B-396E-4320-A97E-95C9307D0FFB}" dt="2018-09-02T17:16:56.339" v="991" actId="478"/>
          <ac:cxnSpMkLst>
            <pc:docMk/>
            <pc:sldMk cId="3938074773" sldId="281"/>
            <ac:cxnSpMk id="40" creationId="{A21F0F2A-AF53-4312-91D4-A394A60AC9DA}"/>
          </ac:cxnSpMkLst>
        </pc:cxnChg>
        <pc:cxnChg chg="del mod topLvl">
          <ac:chgData name="Peter Debney" userId="e136ed39-3926-47a0-8429-1fb97d369de3" providerId="ADAL" clId="{7082C91B-396E-4320-A97E-95C9307D0FFB}" dt="2018-09-02T17:16:56.339" v="991" actId="478"/>
          <ac:cxnSpMkLst>
            <pc:docMk/>
            <pc:sldMk cId="3938074773" sldId="281"/>
            <ac:cxnSpMk id="41" creationId="{9EC20CB6-7ED7-45E2-8A94-3399CCF87643}"/>
          </ac:cxnSpMkLst>
        </pc:cxnChg>
        <pc:cxnChg chg="del mod topLvl">
          <ac:chgData name="Peter Debney" userId="e136ed39-3926-47a0-8429-1fb97d369de3" providerId="ADAL" clId="{7082C91B-396E-4320-A97E-95C9307D0FFB}" dt="2018-09-02T17:16:56.339" v="991" actId="478"/>
          <ac:cxnSpMkLst>
            <pc:docMk/>
            <pc:sldMk cId="3938074773" sldId="281"/>
            <ac:cxnSpMk id="42" creationId="{9AF679C4-E528-4ED5-9B9C-CCAE00AC6BED}"/>
          </ac:cxnSpMkLst>
        </pc:cxnChg>
        <pc:cxnChg chg="del mod topLvl">
          <ac:chgData name="Peter Debney" userId="e136ed39-3926-47a0-8429-1fb97d369de3" providerId="ADAL" clId="{7082C91B-396E-4320-A97E-95C9307D0FFB}" dt="2018-09-02T17:16:56.339" v="991" actId="478"/>
          <ac:cxnSpMkLst>
            <pc:docMk/>
            <pc:sldMk cId="3938074773" sldId="281"/>
            <ac:cxnSpMk id="43" creationId="{6A24C1B6-320C-42E1-8274-F45467210A26}"/>
          </ac:cxnSpMkLst>
        </pc:cxnChg>
        <pc:cxnChg chg="del mod topLvl">
          <ac:chgData name="Peter Debney" userId="e136ed39-3926-47a0-8429-1fb97d369de3" providerId="ADAL" clId="{7082C91B-396E-4320-A97E-95C9307D0FFB}" dt="2018-09-02T17:16:56.339" v="991" actId="478"/>
          <ac:cxnSpMkLst>
            <pc:docMk/>
            <pc:sldMk cId="3938074773" sldId="281"/>
            <ac:cxnSpMk id="44" creationId="{1B0ECE54-FD60-4F02-9A93-683176371BBD}"/>
          </ac:cxnSpMkLst>
        </pc:cxnChg>
        <pc:cxnChg chg="del mod topLvl">
          <ac:chgData name="Peter Debney" userId="e136ed39-3926-47a0-8429-1fb97d369de3" providerId="ADAL" clId="{7082C91B-396E-4320-A97E-95C9307D0FFB}" dt="2018-09-02T17:16:56.339" v="991" actId="478"/>
          <ac:cxnSpMkLst>
            <pc:docMk/>
            <pc:sldMk cId="3938074773" sldId="281"/>
            <ac:cxnSpMk id="45" creationId="{5D5DB440-2A9A-4B5D-98B8-2EA39511DA2A}"/>
          </ac:cxnSpMkLst>
        </pc:cxnChg>
        <pc:cxnChg chg="del mod topLvl">
          <ac:chgData name="Peter Debney" userId="e136ed39-3926-47a0-8429-1fb97d369de3" providerId="ADAL" clId="{7082C91B-396E-4320-A97E-95C9307D0FFB}" dt="2018-09-02T17:16:56.339" v="991" actId="478"/>
          <ac:cxnSpMkLst>
            <pc:docMk/>
            <pc:sldMk cId="3938074773" sldId="281"/>
            <ac:cxnSpMk id="46" creationId="{675CEBF9-3D69-4A33-B1A1-EFAA0E34E9CC}"/>
          </ac:cxnSpMkLst>
        </pc:cxnChg>
        <pc:cxnChg chg="del mod topLvl">
          <ac:chgData name="Peter Debney" userId="e136ed39-3926-47a0-8429-1fb97d369de3" providerId="ADAL" clId="{7082C91B-396E-4320-A97E-95C9307D0FFB}" dt="2018-09-02T17:16:56.339" v="991" actId="478"/>
          <ac:cxnSpMkLst>
            <pc:docMk/>
            <pc:sldMk cId="3938074773" sldId="281"/>
            <ac:cxnSpMk id="47" creationId="{D257FEA9-1DDA-4799-B4D0-F51175E6989B}"/>
          </ac:cxnSpMkLst>
        </pc:cxnChg>
        <pc:cxnChg chg="add del mod ord topLvl">
          <ac:chgData name="Peter Debney" userId="e136ed39-3926-47a0-8429-1fb97d369de3" providerId="ADAL" clId="{7082C91B-396E-4320-A97E-95C9307D0FFB}" dt="2018-09-02T18:54:27.531" v="1148" actId="478"/>
          <ac:cxnSpMkLst>
            <pc:docMk/>
            <pc:sldMk cId="3938074773" sldId="281"/>
            <ac:cxnSpMk id="63" creationId="{EFB8A93D-6DB3-4ECD-AD13-78C0C6B8065A}"/>
          </ac:cxnSpMkLst>
        </pc:cxnChg>
        <pc:cxnChg chg="mod topLvl">
          <ac:chgData name="Peter Debney" userId="e136ed39-3926-47a0-8429-1fb97d369de3" providerId="ADAL" clId="{7082C91B-396E-4320-A97E-95C9307D0FFB}" dt="2018-09-02T19:08:17.175" v="1244" actId="164"/>
          <ac:cxnSpMkLst>
            <pc:docMk/>
            <pc:sldMk cId="3938074773" sldId="281"/>
            <ac:cxnSpMk id="64" creationId="{B6C78C50-98D3-444E-A615-85C721FAE9F7}"/>
          </ac:cxnSpMkLst>
        </pc:cxnChg>
        <pc:cxnChg chg="add del mod ord topLvl">
          <ac:chgData name="Peter Debney" userId="e136ed39-3926-47a0-8429-1fb97d369de3" providerId="ADAL" clId="{7082C91B-396E-4320-A97E-95C9307D0FFB}" dt="2018-09-02T18:54:27.531" v="1148" actId="478"/>
          <ac:cxnSpMkLst>
            <pc:docMk/>
            <pc:sldMk cId="3938074773" sldId="281"/>
            <ac:cxnSpMk id="65" creationId="{AA8768E5-2AD5-4B30-89B7-A14444658474}"/>
          </ac:cxnSpMkLst>
        </pc:cxnChg>
        <pc:cxnChg chg="mod topLvl">
          <ac:chgData name="Peter Debney" userId="e136ed39-3926-47a0-8429-1fb97d369de3" providerId="ADAL" clId="{7082C91B-396E-4320-A97E-95C9307D0FFB}" dt="2018-09-04T15:49:42.499" v="2301" actId="478"/>
          <ac:cxnSpMkLst>
            <pc:docMk/>
            <pc:sldMk cId="3938074773" sldId="281"/>
            <ac:cxnSpMk id="66" creationId="{74ADC542-376E-4810-8B5C-48A80ED6F364}"/>
          </ac:cxnSpMkLst>
        </pc:cxnChg>
        <pc:cxnChg chg="add del mod ord topLvl">
          <ac:chgData name="Peter Debney" userId="e136ed39-3926-47a0-8429-1fb97d369de3" providerId="ADAL" clId="{7082C91B-396E-4320-A97E-95C9307D0FFB}" dt="2018-09-02T18:54:27.531" v="1148" actId="478"/>
          <ac:cxnSpMkLst>
            <pc:docMk/>
            <pc:sldMk cId="3938074773" sldId="281"/>
            <ac:cxnSpMk id="69" creationId="{286977CF-29FD-44F6-BF48-EF255C491F84}"/>
          </ac:cxnSpMkLst>
        </pc:cxnChg>
        <pc:cxnChg chg="mod topLvl">
          <ac:chgData name="Peter Debney" userId="e136ed39-3926-47a0-8429-1fb97d369de3" providerId="ADAL" clId="{7082C91B-396E-4320-A97E-95C9307D0FFB}" dt="2018-09-02T19:10:40.208" v="1259" actId="164"/>
          <ac:cxnSpMkLst>
            <pc:docMk/>
            <pc:sldMk cId="3938074773" sldId="281"/>
            <ac:cxnSpMk id="83" creationId="{E12096E1-6727-4018-AA27-DD83AFA8A8C4}"/>
          </ac:cxnSpMkLst>
        </pc:cxnChg>
        <pc:cxnChg chg="mod topLvl">
          <ac:chgData name="Peter Debney" userId="e136ed39-3926-47a0-8429-1fb97d369de3" providerId="ADAL" clId="{7082C91B-396E-4320-A97E-95C9307D0FFB}" dt="2018-09-02T19:10:40.208" v="1259" actId="164"/>
          <ac:cxnSpMkLst>
            <pc:docMk/>
            <pc:sldMk cId="3938074773" sldId="281"/>
            <ac:cxnSpMk id="84" creationId="{3CF580A1-8BB6-4FA2-8B2C-7BCF189446BE}"/>
          </ac:cxnSpMkLst>
        </pc:cxnChg>
        <pc:cxnChg chg="mod topLvl">
          <ac:chgData name="Peter Debney" userId="e136ed39-3926-47a0-8429-1fb97d369de3" providerId="ADAL" clId="{7082C91B-396E-4320-A97E-95C9307D0FFB}" dt="2018-09-02T19:10:40.208" v="1259" actId="164"/>
          <ac:cxnSpMkLst>
            <pc:docMk/>
            <pc:sldMk cId="3938074773" sldId="281"/>
            <ac:cxnSpMk id="85" creationId="{7AB8B755-1E2B-4056-A4B7-B45C43CAC4AA}"/>
          </ac:cxnSpMkLst>
        </pc:cxnChg>
        <pc:cxnChg chg="add del mod topLvl">
          <ac:chgData name="Peter Debney" userId="e136ed39-3926-47a0-8429-1fb97d369de3" providerId="ADAL" clId="{7082C91B-396E-4320-A97E-95C9307D0FFB}" dt="2018-09-02T18:54:27.531" v="1148" actId="478"/>
          <ac:cxnSpMkLst>
            <pc:docMk/>
            <pc:sldMk cId="3938074773" sldId="281"/>
            <ac:cxnSpMk id="87" creationId="{D2839BE6-E873-4A81-BDD0-76D3CABBEF64}"/>
          </ac:cxnSpMkLst>
        </pc:cxnChg>
        <pc:cxnChg chg="add del mod topLvl">
          <ac:chgData name="Peter Debney" userId="e136ed39-3926-47a0-8429-1fb97d369de3" providerId="ADAL" clId="{7082C91B-396E-4320-A97E-95C9307D0FFB}" dt="2018-09-02T18:54:27.531" v="1148" actId="478"/>
          <ac:cxnSpMkLst>
            <pc:docMk/>
            <pc:sldMk cId="3938074773" sldId="281"/>
            <ac:cxnSpMk id="88" creationId="{3A636738-42B2-43C4-8335-2A1D718A97B0}"/>
          </ac:cxnSpMkLst>
        </pc:cxnChg>
        <pc:cxnChg chg="add del mod topLvl">
          <ac:chgData name="Peter Debney" userId="e136ed39-3926-47a0-8429-1fb97d369de3" providerId="ADAL" clId="{7082C91B-396E-4320-A97E-95C9307D0FFB}" dt="2018-09-02T18:54:27.531" v="1148" actId="478"/>
          <ac:cxnSpMkLst>
            <pc:docMk/>
            <pc:sldMk cId="3938074773" sldId="281"/>
            <ac:cxnSpMk id="89" creationId="{A992B460-F1C3-4ED0-8C32-4465EC23EEE8}"/>
          </ac:cxnSpMkLst>
        </pc:cxnChg>
      </pc:sldChg>
      <pc:sldChg chg="addSp delSp modSp add modAnim">
        <pc:chgData name="Peter Debney" userId="e136ed39-3926-47a0-8429-1fb97d369de3" providerId="ADAL" clId="{7082C91B-396E-4320-A97E-95C9307D0FFB}" dt="2018-09-05T11:07:39.596" v="3521" actId="108"/>
        <pc:sldMkLst>
          <pc:docMk/>
          <pc:sldMk cId="3192935762" sldId="282"/>
        </pc:sldMkLst>
        <pc:spChg chg="mod">
          <ac:chgData name="Peter Debney" userId="e136ed39-3926-47a0-8429-1fb97d369de3" providerId="ADAL" clId="{7082C91B-396E-4320-A97E-95C9307D0FFB}" dt="2018-09-02T19:11:48.318" v="1267" actId="1076"/>
          <ac:spMkLst>
            <pc:docMk/>
            <pc:sldMk cId="3192935762" sldId="282"/>
            <ac:spMk id="2" creationId="{D14BFDE1-0646-402B-A756-274A7D4FAABA}"/>
          </ac:spMkLst>
        </pc:spChg>
        <pc:spChg chg="del">
          <ac:chgData name="Peter Debney" userId="e136ed39-3926-47a0-8429-1fb97d369de3" providerId="ADAL" clId="{7082C91B-396E-4320-A97E-95C9307D0FFB}" dt="2018-09-02T16:45:13.239" v="806" actId="14861"/>
          <ac:spMkLst>
            <pc:docMk/>
            <pc:sldMk cId="3192935762" sldId="282"/>
            <ac:spMk id="3" creationId="{2ACD0427-BF1D-496F-A976-5A8A94A6DB5D}"/>
          </ac:spMkLst>
        </pc:spChg>
        <pc:spChg chg="add mod topLvl">
          <ac:chgData name="Peter Debney" userId="e136ed39-3926-47a0-8429-1fb97d369de3" providerId="ADAL" clId="{7082C91B-396E-4320-A97E-95C9307D0FFB}" dt="2018-09-02T19:11:38.032" v="1264" actId="164"/>
          <ac:spMkLst>
            <pc:docMk/>
            <pc:sldMk cId="3192935762" sldId="282"/>
            <ac:spMk id="6" creationId="{805B4623-C5E2-45F7-A1D6-48EAF8CCC3D6}"/>
          </ac:spMkLst>
        </pc:spChg>
        <pc:spChg chg="add mod topLvl">
          <ac:chgData name="Peter Debney" userId="e136ed39-3926-47a0-8429-1fb97d369de3" providerId="ADAL" clId="{7082C91B-396E-4320-A97E-95C9307D0FFB}" dt="2018-09-02T19:11:38.032" v="1264" actId="164"/>
          <ac:spMkLst>
            <pc:docMk/>
            <pc:sldMk cId="3192935762" sldId="282"/>
            <ac:spMk id="7" creationId="{A2ADCA79-0CAA-4EB6-AA23-306730979DDF}"/>
          </ac:spMkLst>
        </pc:spChg>
        <pc:spChg chg="add mod topLvl">
          <ac:chgData name="Peter Debney" userId="e136ed39-3926-47a0-8429-1fb97d369de3" providerId="ADAL" clId="{7082C91B-396E-4320-A97E-95C9307D0FFB}" dt="2018-09-02T19:11:38.032" v="1264" actId="164"/>
          <ac:spMkLst>
            <pc:docMk/>
            <pc:sldMk cId="3192935762" sldId="282"/>
            <ac:spMk id="8" creationId="{90BA227E-1DF8-4294-B63E-923D70C3A740}"/>
          </ac:spMkLst>
        </pc:spChg>
        <pc:spChg chg="add mod topLvl">
          <ac:chgData name="Peter Debney" userId="e136ed39-3926-47a0-8429-1fb97d369de3" providerId="ADAL" clId="{7082C91B-396E-4320-A97E-95C9307D0FFB}" dt="2018-09-02T19:11:38.032" v="1264" actId="164"/>
          <ac:spMkLst>
            <pc:docMk/>
            <pc:sldMk cId="3192935762" sldId="282"/>
            <ac:spMk id="9" creationId="{D738AC8E-0DA3-4630-972B-7CC2663DB7ED}"/>
          </ac:spMkLst>
        </pc:spChg>
        <pc:spChg chg="add mod topLvl">
          <ac:chgData name="Peter Debney" userId="e136ed39-3926-47a0-8429-1fb97d369de3" providerId="ADAL" clId="{7082C91B-396E-4320-A97E-95C9307D0FFB}" dt="2018-09-02T19:11:38.032" v="1264" actId="164"/>
          <ac:spMkLst>
            <pc:docMk/>
            <pc:sldMk cId="3192935762" sldId="282"/>
            <ac:spMk id="10" creationId="{89BD00E6-F05D-4114-A5C1-345458D5D467}"/>
          </ac:spMkLst>
        </pc:spChg>
        <pc:spChg chg="add mod topLvl">
          <ac:chgData name="Peter Debney" userId="e136ed39-3926-47a0-8429-1fb97d369de3" providerId="ADAL" clId="{7082C91B-396E-4320-A97E-95C9307D0FFB}" dt="2018-09-02T19:11:52.826" v="1268" actId="164"/>
          <ac:spMkLst>
            <pc:docMk/>
            <pc:sldMk cId="3192935762" sldId="282"/>
            <ac:spMk id="11" creationId="{755C7230-E736-4A7A-8CE4-6858AC509965}"/>
          </ac:spMkLst>
        </pc:spChg>
        <pc:spChg chg="add mod topLvl">
          <ac:chgData name="Peter Debney" userId="e136ed39-3926-47a0-8429-1fb97d369de3" providerId="ADAL" clId="{7082C91B-396E-4320-A97E-95C9307D0FFB}" dt="2018-09-02T19:11:52.826" v="1268" actId="164"/>
          <ac:spMkLst>
            <pc:docMk/>
            <pc:sldMk cId="3192935762" sldId="282"/>
            <ac:spMk id="12" creationId="{64F4B633-40B9-446D-8513-8205C4D19B41}"/>
          </ac:spMkLst>
        </pc:spChg>
        <pc:spChg chg="add mod topLvl">
          <ac:chgData name="Peter Debney" userId="e136ed39-3926-47a0-8429-1fb97d369de3" providerId="ADAL" clId="{7082C91B-396E-4320-A97E-95C9307D0FFB}" dt="2018-09-02T19:11:52.826" v="1268" actId="164"/>
          <ac:spMkLst>
            <pc:docMk/>
            <pc:sldMk cId="3192935762" sldId="282"/>
            <ac:spMk id="13" creationId="{F9F8DBF8-4794-48E8-B0DF-5B3F77AF6914}"/>
          </ac:spMkLst>
        </pc:spChg>
        <pc:spChg chg="add mod topLvl">
          <ac:chgData name="Peter Debney" userId="e136ed39-3926-47a0-8429-1fb97d369de3" providerId="ADAL" clId="{7082C91B-396E-4320-A97E-95C9307D0FFB}" dt="2018-09-02T19:11:52.826" v="1268" actId="164"/>
          <ac:spMkLst>
            <pc:docMk/>
            <pc:sldMk cId="3192935762" sldId="282"/>
            <ac:spMk id="14" creationId="{300A2892-4FF5-433D-BD2E-12C40EBB090B}"/>
          </ac:spMkLst>
        </pc:spChg>
        <pc:spChg chg="add mod topLvl">
          <ac:chgData name="Peter Debney" userId="e136ed39-3926-47a0-8429-1fb97d369de3" providerId="ADAL" clId="{7082C91B-396E-4320-A97E-95C9307D0FFB}" dt="2018-09-02T19:11:52.826" v="1268" actId="164"/>
          <ac:spMkLst>
            <pc:docMk/>
            <pc:sldMk cId="3192935762" sldId="282"/>
            <ac:spMk id="15" creationId="{61DE65F5-9DDF-4293-A006-7B0EFBFD5A34}"/>
          </ac:spMkLst>
        </pc:spChg>
        <pc:spChg chg="add mod topLvl">
          <ac:chgData name="Peter Debney" userId="e136ed39-3926-47a0-8429-1fb97d369de3" providerId="ADAL" clId="{7082C91B-396E-4320-A97E-95C9307D0FFB}" dt="2018-09-02T19:11:52.826" v="1268" actId="164"/>
          <ac:spMkLst>
            <pc:docMk/>
            <pc:sldMk cId="3192935762" sldId="282"/>
            <ac:spMk id="16" creationId="{05D25DFA-672E-4423-959C-F4A8A97DED89}"/>
          </ac:spMkLst>
        </pc:spChg>
        <pc:spChg chg="add mod topLvl">
          <ac:chgData name="Peter Debney" userId="e136ed39-3926-47a0-8429-1fb97d369de3" providerId="ADAL" clId="{7082C91B-396E-4320-A97E-95C9307D0FFB}" dt="2018-09-02T19:11:52.826" v="1268" actId="164"/>
          <ac:spMkLst>
            <pc:docMk/>
            <pc:sldMk cId="3192935762" sldId="282"/>
            <ac:spMk id="17" creationId="{98AD6402-88B0-48DD-A650-448B3759D359}"/>
          </ac:spMkLst>
        </pc:spChg>
        <pc:spChg chg="add mod topLvl">
          <ac:chgData name="Peter Debney" userId="e136ed39-3926-47a0-8429-1fb97d369de3" providerId="ADAL" clId="{7082C91B-396E-4320-A97E-95C9307D0FFB}" dt="2018-09-02T19:11:52.826" v="1268" actId="164"/>
          <ac:spMkLst>
            <pc:docMk/>
            <pc:sldMk cId="3192935762" sldId="282"/>
            <ac:spMk id="18" creationId="{74560F70-25C0-44CD-921B-AD645B45768C}"/>
          </ac:spMkLst>
        </pc:spChg>
        <pc:spChg chg="add mod topLvl">
          <ac:chgData name="Peter Debney" userId="e136ed39-3926-47a0-8429-1fb97d369de3" providerId="ADAL" clId="{7082C91B-396E-4320-A97E-95C9307D0FFB}" dt="2018-09-02T19:11:52.826" v="1268" actId="164"/>
          <ac:spMkLst>
            <pc:docMk/>
            <pc:sldMk cId="3192935762" sldId="282"/>
            <ac:spMk id="19" creationId="{37E8AEA1-15E5-49FF-913F-8B7070E07FB4}"/>
          </ac:spMkLst>
        </pc:spChg>
        <pc:spChg chg="add mod">
          <ac:chgData name="Peter Debney" userId="e136ed39-3926-47a0-8429-1fb97d369de3" providerId="ADAL" clId="{7082C91B-396E-4320-A97E-95C9307D0FFB}" dt="2018-09-05T11:07:39.596" v="3521" actId="108"/>
          <ac:spMkLst>
            <pc:docMk/>
            <pc:sldMk cId="3192935762" sldId="282"/>
            <ac:spMk id="21" creationId="{B4E98786-60ED-42DD-AC0E-E04E116F02ED}"/>
          </ac:spMkLst>
        </pc:spChg>
        <pc:spChg chg="add mod topLvl">
          <ac:chgData name="Peter Debney" userId="e136ed39-3926-47a0-8429-1fb97d369de3" providerId="ADAL" clId="{7082C91B-396E-4320-A97E-95C9307D0FFB}" dt="2018-09-02T19:11:45.131" v="1265" actId="164"/>
          <ac:spMkLst>
            <pc:docMk/>
            <pc:sldMk cId="3192935762" sldId="282"/>
            <ac:spMk id="22" creationId="{8D978E1C-DF00-4A9B-9D91-F2664DD06C9D}"/>
          </ac:spMkLst>
        </pc:spChg>
        <pc:spChg chg="add mod topLvl">
          <ac:chgData name="Peter Debney" userId="e136ed39-3926-47a0-8429-1fb97d369de3" providerId="ADAL" clId="{7082C91B-396E-4320-A97E-95C9307D0FFB}" dt="2018-09-02T19:11:45.131" v="1265" actId="164"/>
          <ac:spMkLst>
            <pc:docMk/>
            <pc:sldMk cId="3192935762" sldId="282"/>
            <ac:spMk id="23" creationId="{6F139D85-D37A-4285-A068-FED7862D531A}"/>
          </ac:spMkLst>
        </pc:spChg>
        <pc:spChg chg="add mod topLvl">
          <ac:chgData name="Peter Debney" userId="e136ed39-3926-47a0-8429-1fb97d369de3" providerId="ADAL" clId="{7082C91B-396E-4320-A97E-95C9307D0FFB}" dt="2018-09-02T19:11:45.131" v="1265" actId="164"/>
          <ac:spMkLst>
            <pc:docMk/>
            <pc:sldMk cId="3192935762" sldId="282"/>
            <ac:spMk id="24" creationId="{81D98780-67AC-4E0A-8946-8660CE60F9A2}"/>
          </ac:spMkLst>
        </pc:spChg>
        <pc:spChg chg="add mod topLvl">
          <ac:chgData name="Peter Debney" userId="e136ed39-3926-47a0-8429-1fb97d369de3" providerId="ADAL" clId="{7082C91B-396E-4320-A97E-95C9307D0FFB}" dt="2018-09-02T19:11:45.131" v="1265" actId="164"/>
          <ac:spMkLst>
            <pc:docMk/>
            <pc:sldMk cId="3192935762" sldId="282"/>
            <ac:spMk id="25" creationId="{4B030408-8946-4C11-9B46-83AC6DA1CDD0}"/>
          </ac:spMkLst>
        </pc:spChg>
        <pc:spChg chg="add mod topLvl">
          <ac:chgData name="Peter Debney" userId="e136ed39-3926-47a0-8429-1fb97d369de3" providerId="ADAL" clId="{7082C91B-396E-4320-A97E-95C9307D0FFB}" dt="2018-09-02T19:11:58.451" v="1269" actId="164"/>
          <ac:spMkLst>
            <pc:docMk/>
            <pc:sldMk cId="3192935762" sldId="282"/>
            <ac:spMk id="26" creationId="{F5FA70F7-74F8-4DD3-986E-CD122C0D622B}"/>
          </ac:spMkLst>
        </pc:spChg>
        <pc:spChg chg="add mod topLvl">
          <ac:chgData name="Peter Debney" userId="e136ed39-3926-47a0-8429-1fb97d369de3" providerId="ADAL" clId="{7082C91B-396E-4320-A97E-95C9307D0FFB}" dt="2018-09-02T19:11:58.451" v="1269" actId="164"/>
          <ac:spMkLst>
            <pc:docMk/>
            <pc:sldMk cId="3192935762" sldId="282"/>
            <ac:spMk id="27" creationId="{AB97D1E2-D925-44B9-8D0B-27693A45482B}"/>
          </ac:spMkLst>
        </pc:spChg>
        <pc:spChg chg="add mod topLvl">
          <ac:chgData name="Peter Debney" userId="e136ed39-3926-47a0-8429-1fb97d369de3" providerId="ADAL" clId="{7082C91B-396E-4320-A97E-95C9307D0FFB}" dt="2018-09-02T19:11:58.451" v="1269" actId="164"/>
          <ac:spMkLst>
            <pc:docMk/>
            <pc:sldMk cId="3192935762" sldId="282"/>
            <ac:spMk id="28" creationId="{BC758165-F0E6-4EC9-995A-9656F887F520}"/>
          </ac:spMkLst>
        </pc:spChg>
        <pc:spChg chg="add mod topLvl">
          <ac:chgData name="Peter Debney" userId="e136ed39-3926-47a0-8429-1fb97d369de3" providerId="ADAL" clId="{7082C91B-396E-4320-A97E-95C9307D0FFB}" dt="2018-09-02T19:11:58.451" v="1269" actId="164"/>
          <ac:spMkLst>
            <pc:docMk/>
            <pc:sldMk cId="3192935762" sldId="282"/>
            <ac:spMk id="29" creationId="{02E51FCE-1824-48F6-99A7-630DA07270E1}"/>
          </ac:spMkLst>
        </pc:spChg>
        <pc:spChg chg="add mod topLvl">
          <ac:chgData name="Peter Debney" userId="e136ed39-3926-47a0-8429-1fb97d369de3" providerId="ADAL" clId="{7082C91B-396E-4320-A97E-95C9307D0FFB}" dt="2018-09-02T19:11:58.451" v="1269" actId="164"/>
          <ac:spMkLst>
            <pc:docMk/>
            <pc:sldMk cId="3192935762" sldId="282"/>
            <ac:spMk id="30" creationId="{CA8DF69E-2F8B-42FB-B107-E8318938E18A}"/>
          </ac:spMkLst>
        </pc:spChg>
        <pc:spChg chg="add mod topLvl">
          <ac:chgData name="Peter Debney" userId="e136ed39-3926-47a0-8429-1fb97d369de3" providerId="ADAL" clId="{7082C91B-396E-4320-A97E-95C9307D0FFB}" dt="2018-09-02T19:11:58.451" v="1269" actId="164"/>
          <ac:spMkLst>
            <pc:docMk/>
            <pc:sldMk cId="3192935762" sldId="282"/>
            <ac:spMk id="31" creationId="{152A73BF-A279-4B95-9014-78DD75C3505E}"/>
          </ac:spMkLst>
        </pc:spChg>
        <pc:spChg chg="add mod topLvl">
          <ac:chgData name="Peter Debney" userId="e136ed39-3926-47a0-8429-1fb97d369de3" providerId="ADAL" clId="{7082C91B-396E-4320-A97E-95C9307D0FFB}" dt="2018-09-02T19:11:58.451" v="1269" actId="164"/>
          <ac:spMkLst>
            <pc:docMk/>
            <pc:sldMk cId="3192935762" sldId="282"/>
            <ac:spMk id="32" creationId="{5C483EB0-03A2-4CD1-86EA-62175ADC9887}"/>
          </ac:spMkLst>
        </pc:spChg>
        <pc:spChg chg="add mod">
          <ac:chgData name="Peter Debney" userId="e136ed39-3926-47a0-8429-1fb97d369de3" providerId="ADAL" clId="{7082C91B-396E-4320-A97E-95C9307D0FFB}" dt="2018-09-02T20:39:03.308" v="1285" actId="1076"/>
          <ac:spMkLst>
            <pc:docMk/>
            <pc:sldMk cId="3192935762" sldId="282"/>
            <ac:spMk id="37" creationId="{FFD2B7D1-1524-47D8-9D3F-EE789C43CDF5}"/>
          </ac:spMkLst>
        </pc:spChg>
        <pc:spChg chg="add mod">
          <ac:chgData name="Peter Debney" userId="e136ed39-3926-47a0-8429-1fb97d369de3" providerId="ADAL" clId="{7082C91B-396E-4320-A97E-95C9307D0FFB}" dt="2018-09-02T20:39:03.308" v="1285" actId="1076"/>
          <ac:spMkLst>
            <pc:docMk/>
            <pc:sldMk cId="3192935762" sldId="282"/>
            <ac:spMk id="38" creationId="{F5FDAE09-9A6C-4978-AAB2-F1C25A08204F}"/>
          </ac:spMkLst>
        </pc:spChg>
        <pc:spChg chg="add mod">
          <ac:chgData name="Peter Debney" userId="e136ed39-3926-47a0-8429-1fb97d369de3" providerId="ADAL" clId="{7082C91B-396E-4320-A97E-95C9307D0FFB}" dt="2018-09-02T20:39:03.308" v="1285" actId="1076"/>
          <ac:spMkLst>
            <pc:docMk/>
            <pc:sldMk cId="3192935762" sldId="282"/>
            <ac:spMk id="39" creationId="{85E2FEB0-F273-4CEB-A206-2E93E6C076E5}"/>
          </ac:spMkLst>
        </pc:spChg>
        <pc:spChg chg="add mod">
          <ac:chgData name="Peter Debney" userId="e136ed39-3926-47a0-8429-1fb97d369de3" providerId="ADAL" clId="{7082C91B-396E-4320-A97E-95C9307D0FFB}" dt="2018-09-02T20:39:03.308" v="1285" actId="1076"/>
          <ac:spMkLst>
            <pc:docMk/>
            <pc:sldMk cId="3192935762" sldId="282"/>
            <ac:spMk id="40" creationId="{82C1EBD5-6AAA-4311-9A8C-358A49739E6E}"/>
          </ac:spMkLst>
        </pc:spChg>
        <pc:spChg chg="add mod">
          <ac:chgData name="Peter Debney" userId="e136ed39-3926-47a0-8429-1fb97d369de3" providerId="ADAL" clId="{7082C91B-396E-4320-A97E-95C9307D0FFB}" dt="2018-09-02T19:11:45.131" v="1265" actId="164"/>
          <ac:spMkLst>
            <pc:docMk/>
            <pc:sldMk cId="3192935762" sldId="282"/>
            <ac:spMk id="41" creationId="{4CDA35D7-CA92-472B-8D81-843577DB19CA}"/>
          </ac:spMkLst>
        </pc:spChg>
        <pc:spChg chg="add mod">
          <ac:chgData name="Peter Debney" userId="e136ed39-3926-47a0-8429-1fb97d369de3" providerId="ADAL" clId="{7082C91B-396E-4320-A97E-95C9307D0FFB}" dt="2018-09-02T19:11:58.451" v="1269" actId="164"/>
          <ac:spMkLst>
            <pc:docMk/>
            <pc:sldMk cId="3192935762" sldId="282"/>
            <ac:spMk id="42" creationId="{F2B80EB4-CE1A-46E4-A90F-63FFDC5C96C9}"/>
          </ac:spMkLst>
        </pc:spChg>
        <pc:spChg chg="add mod">
          <ac:chgData name="Peter Debney" userId="e136ed39-3926-47a0-8429-1fb97d369de3" providerId="ADAL" clId="{7082C91B-396E-4320-A97E-95C9307D0FFB}" dt="2018-09-02T19:11:38.032" v="1264" actId="164"/>
          <ac:spMkLst>
            <pc:docMk/>
            <pc:sldMk cId="3192935762" sldId="282"/>
            <ac:spMk id="43" creationId="{63EA07FA-277D-4F1A-8B57-BF00C7B74D6C}"/>
          </ac:spMkLst>
        </pc:spChg>
        <pc:spChg chg="add mod">
          <ac:chgData name="Peter Debney" userId="e136ed39-3926-47a0-8429-1fb97d369de3" providerId="ADAL" clId="{7082C91B-396E-4320-A97E-95C9307D0FFB}" dt="2018-09-02T19:11:52.826" v="1268" actId="164"/>
          <ac:spMkLst>
            <pc:docMk/>
            <pc:sldMk cId="3192935762" sldId="282"/>
            <ac:spMk id="44" creationId="{31255F6E-E7A8-461C-9854-6874C6493789}"/>
          </ac:spMkLst>
        </pc:spChg>
        <pc:grpChg chg="add mod">
          <ac:chgData name="Peter Debney" userId="e136ed39-3926-47a0-8429-1fb97d369de3" providerId="ADAL" clId="{7082C91B-396E-4320-A97E-95C9307D0FFB}" dt="2018-09-02T20:39:03.308" v="1285" actId="1076"/>
          <ac:grpSpMkLst>
            <pc:docMk/>
            <pc:sldMk cId="3192935762" sldId="282"/>
            <ac:grpSpMk id="3" creationId="{3C5B1846-3E92-4110-BB5D-4067738C8886}"/>
          </ac:grpSpMkLst>
        </pc:grpChg>
        <pc:grpChg chg="add mod">
          <ac:chgData name="Peter Debney" userId="e136ed39-3926-47a0-8429-1fb97d369de3" providerId="ADAL" clId="{7082C91B-396E-4320-A97E-95C9307D0FFB}" dt="2018-09-02T20:39:03.308" v="1285" actId="1076"/>
          <ac:grpSpMkLst>
            <pc:docMk/>
            <pc:sldMk cId="3192935762" sldId="282"/>
            <ac:grpSpMk id="4" creationId="{CC8CAD56-7FDA-493D-BBA0-C4440F6265AC}"/>
          </ac:grpSpMkLst>
        </pc:grpChg>
        <pc:grpChg chg="add mod">
          <ac:chgData name="Peter Debney" userId="e136ed39-3926-47a0-8429-1fb97d369de3" providerId="ADAL" clId="{7082C91B-396E-4320-A97E-95C9307D0FFB}" dt="2018-09-02T20:39:03.308" v="1285" actId="1076"/>
          <ac:grpSpMkLst>
            <pc:docMk/>
            <pc:sldMk cId="3192935762" sldId="282"/>
            <ac:grpSpMk id="5" creationId="{62718D5D-3F85-4F7A-9F38-D40F182C3F49}"/>
          </ac:grpSpMkLst>
        </pc:grpChg>
        <pc:grpChg chg="add del mod">
          <ac:chgData name="Peter Debney" userId="e136ed39-3926-47a0-8429-1fb97d369de3" providerId="ADAL" clId="{7082C91B-396E-4320-A97E-95C9307D0FFB}" dt="2018-09-02T16:58:11.774" v="887" actId="165"/>
          <ac:grpSpMkLst>
            <pc:docMk/>
            <pc:sldMk cId="3192935762" sldId="282"/>
            <ac:grpSpMk id="20" creationId="{0243BC49-DC9B-4FD2-967B-D96B8D6AC081}"/>
          </ac:grpSpMkLst>
        </pc:grpChg>
        <pc:grpChg chg="add mod">
          <ac:chgData name="Peter Debney" userId="e136ed39-3926-47a0-8429-1fb97d369de3" providerId="ADAL" clId="{7082C91B-396E-4320-A97E-95C9307D0FFB}" dt="2018-09-02T20:39:03.308" v="1285" actId="1076"/>
          <ac:grpSpMkLst>
            <pc:docMk/>
            <pc:sldMk cId="3192935762" sldId="282"/>
            <ac:grpSpMk id="20" creationId="{B160C6F2-6C07-4CCA-9B60-EE4A7B0CA6C7}"/>
          </ac:grpSpMkLst>
        </pc:grpChg>
        <pc:grpChg chg="add del mod topLvl">
          <ac:chgData name="Peter Debney" userId="e136ed39-3926-47a0-8429-1fb97d369de3" providerId="ADAL" clId="{7082C91B-396E-4320-A97E-95C9307D0FFB}" dt="2018-09-02T17:11:08.316" v="974" actId="165"/>
          <ac:grpSpMkLst>
            <pc:docMk/>
            <pc:sldMk cId="3192935762" sldId="282"/>
            <ac:grpSpMk id="21" creationId="{E79D880A-1A42-4AAB-B89E-768AE27907E5}"/>
          </ac:grpSpMkLst>
        </pc:grpChg>
        <pc:grpChg chg="add del mod topLvl">
          <ac:chgData name="Peter Debney" userId="e136ed39-3926-47a0-8429-1fb97d369de3" providerId="ADAL" clId="{7082C91B-396E-4320-A97E-95C9307D0FFB}" dt="2018-09-02T17:11:08.316" v="974" actId="165"/>
          <ac:grpSpMkLst>
            <pc:docMk/>
            <pc:sldMk cId="3192935762" sldId="282"/>
            <ac:grpSpMk id="33" creationId="{D1DCF9F0-4259-4836-A9ED-AD370B34D2C7}"/>
          </ac:grpSpMkLst>
        </pc:grpChg>
        <pc:grpChg chg="add del mod topLvl">
          <ac:chgData name="Peter Debney" userId="e136ed39-3926-47a0-8429-1fb97d369de3" providerId="ADAL" clId="{7082C91B-396E-4320-A97E-95C9307D0FFB}" dt="2018-09-02T17:11:08.316" v="974" actId="165"/>
          <ac:grpSpMkLst>
            <pc:docMk/>
            <pc:sldMk cId="3192935762" sldId="282"/>
            <ac:grpSpMk id="34" creationId="{2699112A-10E0-41CE-9D3F-60C0507640AD}"/>
          </ac:grpSpMkLst>
        </pc:grpChg>
        <pc:grpChg chg="add del mod topLvl">
          <ac:chgData name="Peter Debney" userId="e136ed39-3926-47a0-8429-1fb97d369de3" providerId="ADAL" clId="{7082C91B-396E-4320-A97E-95C9307D0FFB}" dt="2018-09-02T17:11:08.316" v="974" actId="165"/>
          <ac:grpSpMkLst>
            <pc:docMk/>
            <pc:sldMk cId="3192935762" sldId="282"/>
            <ac:grpSpMk id="35" creationId="{ACD0E0AE-8FF9-4406-9C9E-BF2D2A80B1E5}"/>
          </ac:grpSpMkLst>
        </pc:grpChg>
        <pc:grpChg chg="add del mod">
          <ac:chgData name="Peter Debney" userId="e136ed39-3926-47a0-8429-1fb97d369de3" providerId="ADAL" clId="{7082C91B-396E-4320-A97E-95C9307D0FFB}" dt="2018-09-02T17:11:03.735" v="973" actId="165"/>
          <ac:grpSpMkLst>
            <pc:docMk/>
            <pc:sldMk cId="3192935762" sldId="282"/>
            <ac:grpSpMk id="36" creationId="{4B9B3AE7-4960-4614-B303-6B8E7770D995}"/>
          </ac:grpSpMkLst>
        </pc:grpChg>
        <pc:cxnChg chg="add del mod">
          <ac:chgData name="Peter Debney" userId="e136ed39-3926-47a0-8429-1fb97d369de3" providerId="ADAL" clId="{7082C91B-396E-4320-A97E-95C9307D0FFB}" dt="2018-09-02T16:53:06.404" v="828" actId="478"/>
          <ac:cxnSpMkLst>
            <pc:docMk/>
            <pc:sldMk cId="3192935762" sldId="282"/>
            <ac:cxnSpMk id="4" creationId="{8BCAA72C-4839-47F8-949E-C3DE7C72193F}"/>
          </ac:cxnSpMkLst>
        </pc:cxnChg>
      </pc:sldChg>
      <pc:sldChg chg="addSp delSp modSp add modAnim">
        <pc:chgData name="Peter Debney" userId="e136ed39-3926-47a0-8429-1fb97d369de3" providerId="ADAL" clId="{7082C91B-396E-4320-A97E-95C9307D0FFB}" dt="2018-09-05T10:32:34.025" v="3429"/>
        <pc:sldMkLst>
          <pc:docMk/>
          <pc:sldMk cId="2633836391" sldId="283"/>
        </pc:sldMkLst>
        <pc:spChg chg="mod">
          <ac:chgData name="Peter Debney" userId="e136ed39-3926-47a0-8429-1fb97d369de3" providerId="ADAL" clId="{7082C91B-396E-4320-A97E-95C9307D0FFB}" dt="2018-09-02T16:22:07.614" v="653" actId="20577"/>
          <ac:spMkLst>
            <pc:docMk/>
            <pc:sldMk cId="2633836391" sldId="283"/>
            <ac:spMk id="2" creationId="{A50ED5FB-54D8-4A36-AAEE-27C0B08C1389}"/>
          </ac:spMkLst>
        </pc:spChg>
        <pc:spChg chg="add del mod">
          <ac:chgData name="Peter Debney" userId="e136ed39-3926-47a0-8429-1fb97d369de3" providerId="ADAL" clId="{7082C91B-396E-4320-A97E-95C9307D0FFB}" dt="2018-09-02T19:13:04.870" v="1276" actId="20577"/>
          <ac:spMkLst>
            <pc:docMk/>
            <pc:sldMk cId="2633836391" sldId="283"/>
            <ac:spMk id="3" creationId="{A5080499-FCDC-4219-A50B-ECA044F7212D}"/>
          </ac:spMkLst>
        </pc:spChg>
        <pc:spChg chg="add mod">
          <ac:chgData name="Peter Debney" userId="e136ed39-3926-47a0-8429-1fb97d369de3" providerId="ADAL" clId="{7082C91B-396E-4320-A97E-95C9307D0FFB}" dt="2018-09-05T09:27:07.050" v="3382" actId="20577"/>
          <ac:spMkLst>
            <pc:docMk/>
            <pc:sldMk cId="2633836391" sldId="283"/>
            <ac:spMk id="6" creationId="{ABBBE59B-5DC1-45C5-A11A-BC8B9F62E269}"/>
          </ac:spMkLst>
        </pc:spChg>
        <pc:inkChg chg="add del">
          <ac:chgData name="Peter Debney" userId="e136ed39-3926-47a0-8429-1fb97d369de3" providerId="ADAL" clId="{7082C91B-396E-4320-A97E-95C9307D0FFB}" dt="2018-09-02T16:25:13.944" v="696" actId="14100"/>
          <ac:inkMkLst>
            <pc:docMk/>
            <pc:sldMk cId="2633836391" sldId="283"/>
            <ac:inkMk id="4" creationId="{B83B9FC8-7BCA-4360-97A6-B6C8A60CD5F7}"/>
          </ac:inkMkLst>
        </pc:inkChg>
        <pc:inkChg chg="add del">
          <ac:chgData name="Peter Debney" userId="e136ed39-3926-47a0-8429-1fb97d369de3" providerId="ADAL" clId="{7082C91B-396E-4320-A97E-95C9307D0FFB}" dt="2018-09-02T16:24:56.532" v="684" actId="14100"/>
          <ac:inkMkLst>
            <pc:docMk/>
            <pc:sldMk cId="2633836391" sldId="283"/>
            <ac:inkMk id="5" creationId="{7EA8932F-4179-4FD1-8CA0-5B71BF1EECDB}"/>
          </ac:inkMkLst>
        </pc:inkChg>
        <pc:inkChg chg="add del">
          <ac:chgData name="Peter Debney" userId="e136ed39-3926-47a0-8429-1fb97d369de3" providerId="ADAL" clId="{7082C91B-396E-4320-A97E-95C9307D0FFB}" dt="2018-09-02T16:24:56.532" v="684" actId="14100"/>
          <ac:inkMkLst>
            <pc:docMk/>
            <pc:sldMk cId="2633836391" sldId="283"/>
            <ac:inkMk id="6" creationId="{5A6EF6CD-46D7-43E5-AD81-C64B2A225B44}"/>
          </ac:inkMkLst>
        </pc:inkChg>
        <pc:inkChg chg="add del">
          <ac:chgData name="Peter Debney" userId="e136ed39-3926-47a0-8429-1fb97d369de3" providerId="ADAL" clId="{7082C91B-396E-4320-A97E-95C9307D0FFB}" dt="2018-09-02T16:26:09.275" v="704" actId="14100"/>
          <ac:inkMkLst>
            <pc:docMk/>
            <pc:sldMk cId="2633836391" sldId="283"/>
            <ac:inkMk id="7" creationId="{DF82DF12-0E24-4BD7-A988-4F5673A0672B}"/>
          </ac:inkMkLst>
        </pc:inkChg>
        <pc:inkChg chg="add del">
          <ac:chgData name="Peter Debney" userId="e136ed39-3926-47a0-8429-1fb97d369de3" providerId="ADAL" clId="{7082C91B-396E-4320-A97E-95C9307D0FFB}" dt="2018-09-02T16:26:09.241" v="703" actId="14100"/>
          <ac:inkMkLst>
            <pc:docMk/>
            <pc:sldMk cId="2633836391" sldId="283"/>
            <ac:inkMk id="8" creationId="{63481F98-BD41-4571-9E77-0FDF3474B539}"/>
          </ac:inkMkLst>
        </pc:inkChg>
        <pc:inkChg chg="add del">
          <ac:chgData name="Peter Debney" userId="e136ed39-3926-47a0-8429-1fb97d369de3" providerId="ADAL" clId="{7082C91B-396E-4320-A97E-95C9307D0FFB}" dt="2018-09-02T16:25:06.448" v="691" actId="14100"/>
          <ac:inkMkLst>
            <pc:docMk/>
            <pc:sldMk cId="2633836391" sldId="283"/>
            <ac:inkMk id="9" creationId="{ECAA66D6-E705-4907-AA13-7F3DC138907F}"/>
          </ac:inkMkLst>
        </pc:inkChg>
        <pc:inkChg chg="add del">
          <ac:chgData name="Peter Debney" userId="e136ed39-3926-47a0-8429-1fb97d369de3" providerId="ADAL" clId="{7082C91B-396E-4320-A97E-95C9307D0FFB}" dt="2018-09-02T16:25:06.448" v="691" actId="14100"/>
          <ac:inkMkLst>
            <pc:docMk/>
            <pc:sldMk cId="2633836391" sldId="283"/>
            <ac:inkMk id="10" creationId="{E177D749-4F9D-471A-861F-7D4AF072B2FC}"/>
          </ac:inkMkLst>
        </pc:inkChg>
        <pc:inkChg chg="add del">
          <ac:chgData name="Peter Debney" userId="e136ed39-3926-47a0-8429-1fb97d369de3" providerId="ADAL" clId="{7082C91B-396E-4320-A97E-95C9307D0FFB}" dt="2018-09-02T16:25:06.448" v="691" actId="14100"/>
          <ac:inkMkLst>
            <pc:docMk/>
            <pc:sldMk cId="2633836391" sldId="283"/>
            <ac:inkMk id="11" creationId="{9AB51E9E-9F59-47D3-85C5-1264C951BF11}"/>
          </ac:inkMkLst>
        </pc:inkChg>
        <pc:inkChg chg="add del">
          <ac:chgData name="Peter Debney" userId="e136ed39-3926-47a0-8429-1fb97d369de3" providerId="ADAL" clId="{7082C91B-396E-4320-A97E-95C9307D0FFB}" dt="2018-09-02T16:25:06.448" v="691" actId="14100"/>
          <ac:inkMkLst>
            <pc:docMk/>
            <pc:sldMk cId="2633836391" sldId="283"/>
            <ac:inkMk id="12" creationId="{E1159FFB-8686-4AFE-9334-E2441112746C}"/>
          </ac:inkMkLst>
        </pc:inkChg>
        <pc:inkChg chg="add del">
          <ac:chgData name="Peter Debney" userId="e136ed39-3926-47a0-8429-1fb97d369de3" providerId="ADAL" clId="{7082C91B-396E-4320-A97E-95C9307D0FFB}" dt="2018-09-02T16:25:06.448" v="691" actId="14100"/>
          <ac:inkMkLst>
            <pc:docMk/>
            <pc:sldMk cId="2633836391" sldId="283"/>
            <ac:inkMk id="13" creationId="{4EC014FA-2471-4272-86F9-AF558E59D237}"/>
          </ac:inkMkLst>
        </pc:inkChg>
        <pc:inkChg chg="add del">
          <ac:chgData name="Peter Debney" userId="e136ed39-3926-47a0-8429-1fb97d369de3" providerId="ADAL" clId="{7082C91B-396E-4320-A97E-95C9307D0FFB}" dt="2018-09-02T16:25:08.043" v="694" actId="14100"/>
          <ac:inkMkLst>
            <pc:docMk/>
            <pc:sldMk cId="2633836391" sldId="283"/>
            <ac:inkMk id="14" creationId="{369FACF5-2838-4FE5-A4DA-46DDA19301C2}"/>
          </ac:inkMkLst>
        </pc:inkChg>
        <pc:inkChg chg="add del">
          <ac:chgData name="Peter Debney" userId="e136ed39-3926-47a0-8429-1fb97d369de3" providerId="ADAL" clId="{7082C91B-396E-4320-A97E-95C9307D0FFB}" dt="2018-09-02T16:25:08.043" v="694" actId="14100"/>
          <ac:inkMkLst>
            <pc:docMk/>
            <pc:sldMk cId="2633836391" sldId="283"/>
            <ac:inkMk id="15" creationId="{57FCD26A-72F0-4A3F-AC28-778605BCF9B7}"/>
          </ac:inkMkLst>
        </pc:inkChg>
        <pc:inkChg chg="add del">
          <ac:chgData name="Peter Debney" userId="e136ed39-3926-47a0-8429-1fb97d369de3" providerId="ADAL" clId="{7082C91B-396E-4320-A97E-95C9307D0FFB}" dt="2018-09-02T16:25:08.043" v="694" actId="14100"/>
          <ac:inkMkLst>
            <pc:docMk/>
            <pc:sldMk cId="2633836391" sldId="283"/>
            <ac:inkMk id="16" creationId="{C3AB55D1-505C-4512-8E25-68171B487A3B}"/>
          </ac:inkMkLst>
        </pc:inkChg>
        <pc:inkChg chg="add del">
          <ac:chgData name="Peter Debney" userId="e136ed39-3926-47a0-8429-1fb97d369de3" providerId="ADAL" clId="{7082C91B-396E-4320-A97E-95C9307D0FFB}" dt="2018-09-02T16:25:54.349" v="698" actId="14100"/>
          <ac:inkMkLst>
            <pc:docMk/>
            <pc:sldMk cId="2633836391" sldId="283"/>
            <ac:inkMk id="17" creationId="{09263C3A-F536-46EF-ACA6-D3C0D5010913}"/>
          </ac:inkMkLst>
        </pc:inkChg>
        <pc:inkChg chg="add del">
          <ac:chgData name="Peter Debney" userId="e136ed39-3926-47a0-8429-1fb97d369de3" providerId="ADAL" clId="{7082C91B-396E-4320-A97E-95C9307D0FFB}" dt="2018-09-02T16:25:13.944" v="696" actId="14100"/>
          <ac:inkMkLst>
            <pc:docMk/>
            <pc:sldMk cId="2633836391" sldId="283"/>
            <ac:inkMk id="18" creationId="{FEE2BBE9-67EF-41FB-BA82-AF875C79870F}"/>
          </ac:inkMkLst>
        </pc:inkChg>
        <pc:inkChg chg="add del">
          <ac:chgData name="Peter Debney" userId="e136ed39-3926-47a0-8429-1fb97d369de3" providerId="ADAL" clId="{7082C91B-396E-4320-A97E-95C9307D0FFB}" dt="2018-09-02T16:25:54.348" v="697" actId="14100"/>
          <ac:inkMkLst>
            <pc:docMk/>
            <pc:sldMk cId="2633836391" sldId="283"/>
            <ac:inkMk id="19" creationId="{73913DB8-5B08-4F09-A124-AFCFA9FDEF4C}"/>
          </ac:inkMkLst>
        </pc:inkChg>
        <pc:inkChg chg="add del">
          <ac:chgData name="Peter Debney" userId="e136ed39-3926-47a0-8429-1fb97d369de3" providerId="ADAL" clId="{7082C91B-396E-4320-A97E-95C9307D0FFB}" dt="2018-09-02T16:25:54.694" v="699" actId="14100"/>
          <ac:inkMkLst>
            <pc:docMk/>
            <pc:sldMk cId="2633836391" sldId="283"/>
            <ac:inkMk id="20" creationId="{EE0FB7D6-ADDD-4F4B-B930-4D7FEAFB3488}"/>
          </ac:inkMkLst>
        </pc:inkChg>
        <pc:inkChg chg="add del">
          <ac:chgData name="Peter Debney" userId="e136ed39-3926-47a0-8429-1fb97d369de3" providerId="ADAL" clId="{7082C91B-396E-4320-A97E-95C9307D0FFB}" dt="2018-09-02T16:25:54.697" v="700" actId="14100"/>
          <ac:inkMkLst>
            <pc:docMk/>
            <pc:sldMk cId="2633836391" sldId="283"/>
            <ac:inkMk id="21" creationId="{FAE3EEA8-5348-4B5C-937C-83A66E479776}"/>
          </ac:inkMkLst>
        </pc:inkChg>
        <pc:inkChg chg="add del">
          <ac:chgData name="Peter Debney" userId="e136ed39-3926-47a0-8429-1fb97d369de3" providerId="ADAL" clId="{7082C91B-396E-4320-A97E-95C9307D0FFB}" dt="2018-09-02T16:26:09.060" v="701" actId="14100"/>
          <ac:inkMkLst>
            <pc:docMk/>
            <pc:sldMk cId="2633836391" sldId="283"/>
            <ac:inkMk id="22" creationId="{BEF68007-9C3E-4424-9D86-16917A0FEE0D}"/>
          </ac:inkMkLst>
        </pc:inkChg>
        <pc:inkChg chg="add del">
          <ac:chgData name="Peter Debney" userId="e136ed39-3926-47a0-8429-1fb97d369de3" providerId="ADAL" clId="{7082C91B-396E-4320-A97E-95C9307D0FFB}" dt="2018-09-02T16:26:09.228" v="702" actId="14100"/>
          <ac:inkMkLst>
            <pc:docMk/>
            <pc:sldMk cId="2633836391" sldId="283"/>
            <ac:inkMk id="23" creationId="{B778B3C9-5F9E-413E-8F11-86F01136E13F}"/>
          </ac:inkMkLst>
        </pc:inkChg>
        <pc:inkChg chg="add del">
          <ac:chgData name="Peter Debney" userId="e136ed39-3926-47a0-8429-1fb97d369de3" providerId="ADAL" clId="{7082C91B-396E-4320-A97E-95C9307D0FFB}" dt="2018-09-02T16:26:22.876" v="705" actId="14100"/>
          <ac:inkMkLst>
            <pc:docMk/>
            <pc:sldMk cId="2633836391" sldId="283"/>
            <ac:inkMk id="24" creationId="{F6EB8C27-C879-4836-AC03-1706FF334A94}"/>
          </ac:inkMkLst>
        </pc:inkChg>
        <pc:inkChg chg="add">
          <ac:chgData name="Peter Debney" userId="e136ed39-3926-47a0-8429-1fb97d369de3" providerId="ADAL" clId="{7082C91B-396E-4320-A97E-95C9307D0FFB}" dt="2018-09-02T16:26:09.228" v="702" actId="14100"/>
          <ac:inkMkLst>
            <pc:docMk/>
            <pc:sldMk cId="2633836391" sldId="283"/>
            <ac:inkMk id="25" creationId="{37FB4EDD-312B-411B-993B-3DC5DC00561D}"/>
          </ac:inkMkLst>
        </pc:inkChg>
        <pc:inkChg chg="add del">
          <ac:chgData name="Peter Debney" userId="e136ed39-3926-47a0-8429-1fb97d369de3" providerId="ADAL" clId="{7082C91B-396E-4320-A97E-95C9307D0FFB}" dt="2018-09-02T16:26:22.878" v="706" actId="14100"/>
          <ac:inkMkLst>
            <pc:docMk/>
            <pc:sldMk cId="2633836391" sldId="283"/>
            <ac:inkMk id="26" creationId="{9D4ECC25-D67E-4ADF-9A3C-BD8F9FCA04E6}"/>
          </ac:inkMkLst>
        </pc:inkChg>
        <pc:inkChg chg="add del">
          <ac:chgData name="Peter Debney" userId="e136ed39-3926-47a0-8429-1fb97d369de3" providerId="ADAL" clId="{7082C91B-396E-4320-A97E-95C9307D0FFB}" dt="2018-09-02T16:26:22.885" v="707" actId="14100"/>
          <ac:inkMkLst>
            <pc:docMk/>
            <pc:sldMk cId="2633836391" sldId="283"/>
            <ac:inkMk id="27" creationId="{B6E17044-96B2-4EF1-94E9-FF479B17EE35}"/>
          </ac:inkMkLst>
        </pc:inkChg>
        <pc:inkChg chg="add del">
          <ac:chgData name="Peter Debney" userId="e136ed39-3926-47a0-8429-1fb97d369de3" providerId="ADAL" clId="{7082C91B-396E-4320-A97E-95C9307D0FFB}" dt="2018-09-02T16:26:22.901" v="708" actId="14100"/>
          <ac:inkMkLst>
            <pc:docMk/>
            <pc:sldMk cId="2633836391" sldId="283"/>
            <ac:inkMk id="28" creationId="{218F0202-62FA-4874-9536-C9898832A5BF}"/>
          </ac:inkMkLst>
        </pc:inkChg>
        <pc:inkChg chg="add del">
          <ac:chgData name="Peter Debney" userId="e136ed39-3926-47a0-8429-1fb97d369de3" providerId="ADAL" clId="{7082C91B-396E-4320-A97E-95C9307D0FFB}" dt="2018-09-02T16:26:22.929" v="709" actId="14100"/>
          <ac:inkMkLst>
            <pc:docMk/>
            <pc:sldMk cId="2633836391" sldId="283"/>
            <ac:inkMk id="29" creationId="{4DC02D02-53AC-4F9F-86B7-7BF846ECD1DA}"/>
          </ac:inkMkLst>
        </pc:inkChg>
        <pc:inkChg chg="add del mod">
          <ac:chgData name="Peter Debney" userId="e136ed39-3926-47a0-8429-1fb97d369de3" providerId="ADAL" clId="{7082C91B-396E-4320-A97E-95C9307D0FFB}" dt="2018-09-02T16:32:52.549" v="731" actId="14100"/>
          <ac:inkMkLst>
            <pc:docMk/>
            <pc:sldMk cId="2633836391" sldId="283"/>
            <ac:inkMk id="30" creationId="{81B8A845-7551-4A91-B8C5-BCD6B88B77E0}"/>
          </ac:inkMkLst>
        </pc:inkChg>
        <pc:cxnChg chg="add del mod">
          <ac:chgData name="Peter Debney" userId="e136ed39-3926-47a0-8429-1fb97d369de3" providerId="ADAL" clId="{7082C91B-396E-4320-A97E-95C9307D0FFB}" dt="2018-09-02T16:32:51.120" v="728" actId="11529"/>
          <ac:cxnSpMkLst>
            <pc:docMk/>
            <pc:sldMk cId="2633836391" sldId="283"/>
            <ac:cxnSpMk id="32" creationId="{4E21B329-9FCE-4A30-AA44-52334B6CCFA7}"/>
          </ac:cxnSpMkLst>
        </pc:cxnChg>
        <pc:cxnChg chg="add mod">
          <ac:chgData name="Peter Debney" userId="e136ed39-3926-47a0-8429-1fb97d369de3" providerId="ADAL" clId="{7082C91B-396E-4320-A97E-95C9307D0FFB}" dt="2018-09-04T11:43:43.356" v="2093" actId="1038"/>
          <ac:cxnSpMkLst>
            <pc:docMk/>
            <pc:sldMk cId="2633836391" sldId="283"/>
            <ac:cxnSpMk id="35" creationId="{134A33A7-544C-437A-AB2D-8C76B2402AAD}"/>
          </ac:cxnSpMkLst>
        </pc:cxnChg>
      </pc:sldChg>
      <pc:sldChg chg="addSp delSp modSp add modAnim modNotesTx">
        <pc:chgData name="Peter Debney" userId="e136ed39-3926-47a0-8429-1fb97d369de3" providerId="ADAL" clId="{7082C91B-396E-4320-A97E-95C9307D0FFB}" dt="2018-09-05T10:32:53.782" v="3430"/>
        <pc:sldMkLst>
          <pc:docMk/>
          <pc:sldMk cId="2744845970" sldId="284"/>
        </pc:sldMkLst>
        <pc:spChg chg="mod">
          <ac:chgData name="Peter Debney" userId="e136ed39-3926-47a0-8429-1fb97d369de3" providerId="ADAL" clId="{7082C91B-396E-4320-A97E-95C9307D0FFB}" dt="2018-09-02T16:22:12.341" v="665" actId="20577"/>
          <ac:spMkLst>
            <pc:docMk/>
            <pc:sldMk cId="2744845970" sldId="284"/>
            <ac:spMk id="2" creationId="{866626BA-A74B-4CC6-B106-7BA327E69044}"/>
          </ac:spMkLst>
        </pc:spChg>
        <pc:spChg chg="del">
          <ac:chgData name="Peter Debney" userId="e136ed39-3926-47a0-8429-1fb97d369de3" providerId="ADAL" clId="{7082C91B-396E-4320-A97E-95C9307D0FFB}" dt="2018-09-02T20:36:55.705" v="1277" actId="20577"/>
          <ac:spMkLst>
            <pc:docMk/>
            <pc:sldMk cId="2744845970" sldId="284"/>
            <ac:spMk id="3" creationId="{89F637BE-3ADC-45E1-AE27-E2BE8F0677A8}"/>
          </ac:spMkLst>
        </pc:spChg>
        <pc:spChg chg="add mod">
          <ac:chgData name="Peter Debney" userId="e136ed39-3926-47a0-8429-1fb97d369de3" providerId="ADAL" clId="{7082C91B-396E-4320-A97E-95C9307D0FFB}" dt="2018-09-04T11:44:39.027" v="2165" actId="1038"/>
          <ac:spMkLst>
            <pc:docMk/>
            <pc:sldMk cId="2744845970" sldId="284"/>
            <ac:spMk id="4" creationId="{E99A1E3F-6846-4E5A-9996-E4A0816667A4}"/>
          </ac:spMkLst>
        </pc:spChg>
        <pc:spChg chg="add mod">
          <ac:chgData name="Peter Debney" userId="e136ed39-3926-47a0-8429-1fb97d369de3" providerId="ADAL" clId="{7082C91B-396E-4320-A97E-95C9307D0FFB}" dt="2018-09-04T11:44:18.934" v="2095" actId="408"/>
          <ac:spMkLst>
            <pc:docMk/>
            <pc:sldMk cId="2744845970" sldId="284"/>
            <ac:spMk id="5" creationId="{C4948F2B-42A1-4024-B148-BBE7DC9EF816}"/>
          </ac:spMkLst>
        </pc:spChg>
      </pc:sldChg>
      <pc:sldChg chg="modSp add modAnim">
        <pc:chgData name="Peter Debney" userId="e136ed39-3926-47a0-8429-1fb97d369de3" providerId="ADAL" clId="{7082C91B-396E-4320-A97E-95C9307D0FFB}" dt="2018-09-05T10:36:46.124" v="3487" actId="12789"/>
        <pc:sldMkLst>
          <pc:docMk/>
          <pc:sldMk cId="2245551195" sldId="285"/>
        </pc:sldMkLst>
        <pc:spChg chg="mod">
          <ac:chgData name="Peter Debney" userId="e136ed39-3926-47a0-8429-1fb97d369de3" providerId="ADAL" clId="{7082C91B-396E-4320-A97E-95C9307D0FFB}" dt="2018-09-02T20:46:38.432" v="1486" actId="20577"/>
          <ac:spMkLst>
            <pc:docMk/>
            <pc:sldMk cId="2245551195" sldId="285"/>
            <ac:spMk id="2" creationId="{730D2F20-41C0-4616-9E96-6C9AC0CCBEB3}"/>
          </ac:spMkLst>
        </pc:spChg>
        <pc:spChg chg="mod">
          <ac:chgData name="Peter Debney" userId="e136ed39-3926-47a0-8429-1fb97d369de3" providerId="ADAL" clId="{7082C91B-396E-4320-A97E-95C9307D0FFB}" dt="2018-09-05T10:36:46.124" v="3487" actId="12789"/>
          <ac:spMkLst>
            <pc:docMk/>
            <pc:sldMk cId="2245551195" sldId="285"/>
            <ac:spMk id="3" creationId="{0245FBC0-A4B4-46E3-899E-56761C40EEE1}"/>
          </ac:spMkLst>
        </pc:spChg>
      </pc:sldChg>
      <pc:sldChg chg="addSp delSp modSp add ord modAnim">
        <pc:chgData name="Peter Debney" userId="e136ed39-3926-47a0-8429-1fb97d369de3" providerId="ADAL" clId="{7082C91B-396E-4320-A97E-95C9307D0FFB}" dt="2018-09-05T10:29:12.143" v="3412"/>
        <pc:sldMkLst>
          <pc:docMk/>
          <pc:sldMk cId="1069438925" sldId="294"/>
        </pc:sldMkLst>
        <pc:spChg chg="mod">
          <ac:chgData name="Peter Debney" userId="e136ed39-3926-47a0-8429-1fb97d369de3" providerId="ADAL" clId="{7082C91B-396E-4320-A97E-95C9307D0FFB}" dt="2018-09-04T20:44:13.600" v="3175" actId="20577"/>
          <ac:spMkLst>
            <pc:docMk/>
            <pc:sldMk cId="1069438925" sldId="294"/>
            <ac:spMk id="2" creationId="{251167DE-64D3-4C55-B615-00D2C58363BC}"/>
          </ac:spMkLst>
        </pc:spChg>
        <pc:picChg chg="mod">
          <ac:chgData name="Peter Debney" userId="e136ed39-3926-47a0-8429-1fb97d369de3" providerId="ADAL" clId="{7082C91B-396E-4320-A97E-95C9307D0FFB}" dt="2018-09-04T20:44:23.916" v="3177" actId="1076"/>
          <ac:picMkLst>
            <pc:docMk/>
            <pc:sldMk cId="1069438925" sldId="294"/>
            <ac:picMk id="4" creationId="{4E427A3D-D98B-4943-BB2B-C089CA391F57}"/>
          </ac:picMkLst>
        </pc:picChg>
        <pc:picChg chg="del">
          <ac:chgData name="Peter Debney" userId="e136ed39-3926-47a0-8429-1fb97d369de3" providerId="ADAL" clId="{7082C91B-396E-4320-A97E-95C9307D0FFB}" dt="2018-09-04T20:43:23.357" v="3146" actId="478"/>
          <ac:picMkLst>
            <pc:docMk/>
            <pc:sldMk cId="1069438925" sldId="294"/>
            <ac:picMk id="5" creationId="{D35407B7-EFFB-476A-BB9E-E0862D199510}"/>
          </ac:picMkLst>
        </pc:picChg>
        <pc:picChg chg="mod">
          <ac:chgData name="Peter Debney" userId="e136ed39-3926-47a0-8429-1fb97d369de3" providerId="ADAL" clId="{7082C91B-396E-4320-A97E-95C9307D0FFB}" dt="2018-09-04T20:43:54.350" v="3155" actId="1076"/>
          <ac:picMkLst>
            <pc:docMk/>
            <pc:sldMk cId="1069438925" sldId="294"/>
            <ac:picMk id="6" creationId="{033F3B37-F876-4DB4-8EF6-3184AAEAA85B}"/>
          </ac:picMkLst>
        </pc:picChg>
        <pc:picChg chg="add mod">
          <ac:chgData name="Peter Debney" userId="e136ed39-3926-47a0-8429-1fb97d369de3" providerId="ADAL" clId="{7082C91B-396E-4320-A97E-95C9307D0FFB}" dt="2018-09-04T20:44:21.046" v="3176" actId="1076"/>
          <ac:picMkLst>
            <pc:docMk/>
            <pc:sldMk cId="1069438925" sldId="294"/>
            <ac:picMk id="7" creationId="{64E20EB4-8878-4B5A-BE03-00161258510D}"/>
          </ac:picMkLst>
        </pc:picChg>
      </pc:sldChg>
      <pc:sldChg chg="add ord modAnim">
        <pc:chgData name="Peter Debney" userId="e136ed39-3926-47a0-8429-1fb97d369de3" providerId="ADAL" clId="{7082C91B-396E-4320-A97E-95C9307D0FFB}" dt="2018-09-05T10:50:54.487" v="3488"/>
        <pc:sldMkLst>
          <pc:docMk/>
          <pc:sldMk cId="3608487013" sldId="316"/>
        </pc:sldMkLst>
      </pc:sldChg>
      <pc:sldChg chg="modSp add ord modNotesTx">
        <pc:chgData name="Peter Debney" userId="e136ed39-3926-47a0-8429-1fb97d369de3" providerId="ADAL" clId="{7082C91B-396E-4320-A97E-95C9307D0FFB}" dt="2018-09-04T16:00:00.022" v="2528" actId="20577"/>
        <pc:sldMkLst>
          <pc:docMk/>
          <pc:sldMk cId="1675065972" sldId="318"/>
        </pc:sldMkLst>
        <pc:spChg chg="mod">
          <ac:chgData name="Peter Debney" userId="e136ed39-3926-47a0-8429-1fb97d369de3" providerId="ADAL" clId="{7082C91B-396E-4320-A97E-95C9307D0FFB}" dt="2018-09-04T10:10:43.755" v="1810" actId="20577"/>
          <ac:spMkLst>
            <pc:docMk/>
            <pc:sldMk cId="1675065972" sldId="318"/>
            <ac:spMk id="2" creationId="{BE9A2E32-DC26-469A-8389-7C494AA4292F}"/>
          </ac:spMkLst>
        </pc:spChg>
      </pc:sldChg>
      <pc:sldChg chg="modSp add">
        <pc:chgData name="Peter Debney" userId="e136ed39-3926-47a0-8429-1fb97d369de3" providerId="ADAL" clId="{7082C91B-396E-4320-A97E-95C9307D0FFB}" dt="2018-09-04T11:31:13.564" v="2020" actId="1076"/>
        <pc:sldMkLst>
          <pc:docMk/>
          <pc:sldMk cId="1509497635" sldId="319"/>
        </pc:sldMkLst>
        <pc:spChg chg="mod">
          <ac:chgData name="Peter Debney" userId="e136ed39-3926-47a0-8429-1fb97d369de3" providerId="ADAL" clId="{7082C91B-396E-4320-A97E-95C9307D0FFB}" dt="2018-09-04T11:31:13.564" v="2020" actId="1076"/>
          <ac:spMkLst>
            <pc:docMk/>
            <pc:sldMk cId="1509497635" sldId="319"/>
            <ac:spMk id="2" creationId="{B3D29424-1ED7-4DC0-B291-0EF9C4656A44}"/>
          </ac:spMkLst>
        </pc:spChg>
      </pc:sldChg>
      <pc:sldChg chg="modSp add">
        <pc:chgData name="Peter Debney" userId="e136ed39-3926-47a0-8429-1fb97d369de3" providerId="ADAL" clId="{7082C91B-396E-4320-A97E-95C9307D0FFB}" dt="2018-09-04T11:31:36.147" v="2030" actId="20577"/>
        <pc:sldMkLst>
          <pc:docMk/>
          <pc:sldMk cId="1533006011" sldId="320"/>
        </pc:sldMkLst>
        <pc:spChg chg="mod">
          <ac:chgData name="Peter Debney" userId="e136ed39-3926-47a0-8429-1fb97d369de3" providerId="ADAL" clId="{7082C91B-396E-4320-A97E-95C9307D0FFB}" dt="2018-09-04T11:31:36.147" v="2030" actId="20577"/>
          <ac:spMkLst>
            <pc:docMk/>
            <pc:sldMk cId="1533006011" sldId="320"/>
            <ac:spMk id="2" creationId="{3B70AB30-7E01-40BA-A4C3-5456AF638359}"/>
          </ac:spMkLst>
        </pc:spChg>
      </pc:sldChg>
      <pc:sldChg chg="modSp add">
        <pc:chgData name="Peter Debney" userId="e136ed39-3926-47a0-8429-1fb97d369de3" providerId="ADAL" clId="{7082C91B-396E-4320-A97E-95C9307D0FFB}" dt="2018-09-04T11:31:07.480" v="2019" actId="5793"/>
        <pc:sldMkLst>
          <pc:docMk/>
          <pc:sldMk cId="388751164" sldId="321"/>
        </pc:sldMkLst>
        <pc:spChg chg="mod">
          <ac:chgData name="Peter Debney" userId="e136ed39-3926-47a0-8429-1fb97d369de3" providerId="ADAL" clId="{7082C91B-396E-4320-A97E-95C9307D0FFB}" dt="2018-09-04T11:31:07.480" v="2019" actId="5793"/>
          <ac:spMkLst>
            <pc:docMk/>
            <pc:sldMk cId="388751164" sldId="321"/>
            <ac:spMk id="2" creationId="{0B8F6275-1865-4198-B70B-B180EA2CA3B6}"/>
          </ac:spMkLst>
        </pc:spChg>
      </pc:sldChg>
      <pc:sldChg chg="addSp delSp modSp add">
        <pc:chgData name="Peter Debney" userId="e136ed39-3926-47a0-8429-1fb97d369de3" providerId="ADAL" clId="{7082C91B-396E-4320-A97E-95C9307D0FFB}" dt="2018-09-05T10:33:14.708" v="3442" actId="1037"/>
        <pc:sldMkLst>
          <pc:docMk/>
          <pc:sldMk cId="3221073593" sldId="322"/>
        </pc:sldMkLst>
        <pc:spChg chg="mod">
          <ac:chgData name="Peter Debney" userId="e136ed39-3926-47a0-8429-1fb97d369de3" providerId="ADAL" clId="{7082C91B-396E-4320-A97E-95C9307D0FFB}" dt="2018-09-04T13:37:31.276" v="2193" actId="6549"/>
          <ac:spMkLst>
            <pc:docMk/>
            <pc:sldMk cId="3221073593" sldId="322"/>
            <ac:spMk id="3" creationId="{9E05C076-AA02-443B-BF2F-481C36C7D989}"/>
          </ac:spMkLst>
        </pc:spChg>
        <pc:picChg chg="del">
          <ac:chgData name="Peter Debney" userId="e136ed39-3926-47a0-8429-1fb97d369de3" providerId="ADAL" clId="{7082C91B-396E-4320-A97E-95C9307D0FFB}" dt="2018-09-04T13:37:39.645" v="2198" actId="478"/>
          <ac:picMkLst>
            <pc:docMk/>
            <pc:sldMk cId="3221073593" sldId="322"/>
            <ac:picMk id="4" creationId="{310D2224-57BE-4C22-B406-DE670B026713}"/>
          </ac:picMkLst>
        </pc:picChg>
        <pc:picChg chg="mod ord">
          <ac:chgData name="Peter Debney" userId="e136ed39-3926-47a0-8429-1fb97d369de3" providerId="ADAL" clId="{7082C91B-396E-4320-A97E-95C9307D0FFB}" dt="2018-09-04T19:06:57.562" v="2951" actId="1076"/>
          <ac:picMkLst>
            <pc:docMk/>
            <pc:sldMk cId="3221073593" sldId="322"/>
            <ac:picMk id="5" creationId="{9B473688-C0FB-4695-BE51-AD55933ECE2E}"/>
          </ac:picMkLst>
        </pc:picChg>
        <pc:picChg chg="add mod ord modCrop">
          <ac:chgData name="Peter Debney" userId="e136ed39-3926-47a0-8429-1fb97d369de3" providerId="ADAL" clId="{7082C91B-396E-4320-A97E-95C9307D0FFB}" dt="2018-09-05T10:33:14.708" v="3442" actId="1037"/>
          <ac:picMkLst>
            <pc:docMk/>
            <pc:sldMk cId="3221073593" sldId="322"/>
            <ac:picMk id="6" creationId="{B197CA76-F3EA-404B-BAE9-F8A7FCCF715C}"/>
          </ac:picMkLst>
        </pc:picChg>
        <pc:picChg chg="del">
          <ac:chgData name="Peter Debney" userId="e136ed39-3926-47a0-8429-1fb97d369de3" providerId="ADAL" clId="{7082C91B-396E-4320-A97E-95C9307D0FFB}" dt="2018-09-04T13:37:34.776" v="2196" actId="478"/>
          <ac:picMkLst>
            <pc:docMk/>
            <pc:sldMk cId="3221073593" sldId="322"/>
            <ac:picMk id="13" creationId="{D3345B4E-783C-4E80-899D-AD2BCD5A6AE0}"/>
          </ac:picMkLst>
        </pc:picChg>
        <pc:picChg chg="del">
          <ac:chgData name="Peter Debney" userId="e136ed39-3926-47a0-8429-1fb97d369de3" providerId="ADAL" clId="{7082C91B-396E-4320-A97E-95C9307D0FFB}" dt="2018-09-04T13:37:33.959" v="2195" actId="478"/>
          <ac:picMkLst>
            <pc:docMk/>
            <pc:sldMk cId="3221073593" sldId="322"/>
            <ac:picMk id="14" creationId="{5D385C29-7DD5-49F0-A118-C72157023D53}"/>
          </ac:picMkLst>
        </pc:picChg>
        <pc:picChg chg="del">
          <ac:chgData name="Peter Debney" userId="e136ed39-3926-47a0-8429-1fb97d369de3" providerId="ADAL" clId="{7082C91B-396E-4320-A97E-95C9307D0FFB}" dt="2018-09-04T13:37:33.230" v="2194" actId="478"/>
          <ac:picMkLst>
            <pc:docMk/>
            <pc:sldMk cId="3221073593" sldId="322"/>
            <ac:picMk id="15" creationId="{604F6265-BFE7-49BF-907D-5610CC05133A}"/>
          </ac:picMkLst>
        </pc:picChg>
      </pc:sldChg>
      <pc:sldChg chg="addSp delSp modSp add">
        <pc:chgData name="Peter Debney" userId="e136ed39-3926-47a0-8429-1fb97d369de3" providerId="ADAL" clId="{7082C91B-396E-4320-A97E-95C9307D0FFB}" dt="2018-09-04T19:30:37.799" v="2965" actId="1076"/>
        <pc:sldMkLst>
          <pc:docMk/>
          <pc:sldMk cId="195212524" sldId="323"/>
        </pc:sldMkLst>
        <pc:spChg chg="mod">
          <ac:chgData name="Peter Debney" userId="e136ed39-3926-47a0-8429-1fb97d369de3" providerId="ADAL" clId="{7082C91B-396E-4320-A97E-95C9307D0FFB}" dt="2018-09-04T13:37:17.743" v="2187" actId="6549"/>
          <ac:spMkLst>
            <pc:docMk/>
            <pc:sldMk cId="195212524" sldId="323"/>
            <ac:spMk id="3" creationId="{9E05C076-AA02-443B-BF2F-481C36C7D989}"/>
          </ac:spMkLst>
        </pc:spChg>
        <pc:picChg chg="del">
          <ac:chgData name="Peter Debney" userId="e136ed39-3926-47a0-8429-1fb97d369de3" providerId="ADAL" clId="{7082C91B-396E-4320-A97E-95C9307D0FFB}" dt="2018-09-04T13:37:25.659" v="2192" actId="478"/>
          <ac:picMkLst>
            <pc:docMk/>
            <pc:sldMk cId="195212524" sldId="323"/>
            <ac:picMk id="4" creationId="{310D2224-57BE-4C22-B406-DE670B026713}"/>
          </ac:picMkLst>
        </pc:picChg>
        <pc:picChg chg="add mod modCrop">
          <ac:chgData name="Peter Debney" userId="e136ed39-3926-47a0-8429-1fb97d369de3" providerId="ADAL" clId="{7082C91B-396E-4320-A97E-95C9307D0FFB}" dt="2018-09-04T19:30:37.799" v="2965" actId="1076"/>
          <ac:picMkLst>
            <pc:docMk/>
            <pc:sldMk cId="195212524" sldId="323"/>
            <ac:picMk id="4" creationId="{F8F9A3B4-1ACB-42C1-9DA6-18D85B880B75}"/>
          </ac:picMkLst>
        </pc:picChg>
        <pc:picChg chg="del">
          <ac:chgData name="Peter Debney" userId="e136ed39-3926-47a0-8429-1fb97d369de3" providerId="ADAL" clId="{7082C91B-396E-4320-A97E-95C9307D0FFB}" dt="2018-09-04T13:37:24.908" v="2191" actId="478"/>
          <ac:picMkLst>
            <pc:docMk/>
            <pc:sldMk cId="195212524" sldId="323"/>
            <ac:picMk id="5" creationId="{9B473688-C0FB-4695-BE51-AD55933ECE2E}"/>
          </ac:picMkLst>
        </pc:picChg>
        <pc:picChg chg="add del mod modCrop">
          <ac:chgData name="Peter Debney" userId="e136ed39-3926-47a0-8429-1fb97d369de3" providerId="ADAL" clId="{7082C91B-396E-4320-A97E-95C9307D0FFB}" dt="2018-09-04T14:02:27.390" v="2261" actId="478"/>
          <ac:picMkLst>
            <pc:docMk/>
            <pc:sldMk cId="195212524" sldId="323"/>
            <ac:picMk id="6" creationId="{DBAE93F9-1779-453B-8B57-46744748A246}"/>
          </ac:picMkLst>
        </pc:picChg>
        <pc:picChg chg="add del mod modCrop">
          <ac:chgData name="Peter Debney" userId="e136ed39-3926-47a0-8429-1fb97d369de3" providerId="ADAL" clId="{7082C91B-396E-4320-A97E-95C9307D0FFB}" dt="2018-09-04T19:30:33.602" v="2964" actId="478"/>
          <ac:picMkLst>
            <pc:docMk/>
            <pc:sldMk cId="195212524" sldId="323"/>
            <ac:picMk id="7" creationId="{064DDD32-9882-4DE9-A677-AEBAFE78C2A4}"/>
          </ac:picMkLst>
        </pc:picChg>
        <pc:picChg chg="mod ord">
          <ac:chgData name="Peter Debney" userId="e136ed39-3926-47a0-8429-1fb97d369de3" providerId="ADAL" clId="{7082C91B-396E-4320-A97E-95C9307D0FFB}" dt="2018-09-04T19:07:09.602" v="2953" actId="1076"/>
          <ac:picMkLst>
            <pc:docMk/>
            <pc:sldMk cId="195212524" sldId="323"/>
            <ac:picMk id="13" creationId="{D3345B4E-783C-4E80-899D-AD2BCD5A6AE0}"/>
          </ac:picMkLst>
        </pc:picChg>
        <pc:picChg chg="del">
          <ac:chgData name="Peter Debney" userId="e136ed39-3926-47a0-8429-1fb97d369de3" providerId="ADAL" clId="{7082C91B-396E-4320-A97E-95C9307D0FFB}" dt="2018-09-04T13:37:21.409" v="2189" actId="478"/>
          <ac:picMkLst>
            <pc:docMk/>
            <pc:sldMk cId="195212524" sldId="323"/>
            <ac:picMk id="14" creationId="{5D385C29-7DD5-49F0-A118-C72157023D53}"/>
          </ac:picMkLst>
        </pc:picChg>
        <pc:picChg chg="del">
          <ac:chgData name="Peter Debney" userId="e136ed39-3926-47a0-8429-1fb97d369de3" providerId="ADAL" clId="{7082C91B-396E-4320-A97E-95C9307D0FFB}" dt="2018-09-04T13:37:20.643" v="2188" actId="478"/>
          <ac:picMkLst>
            <pc:docMk/>
            <pc:sldMk cId="195212524" sldId="323"/>
            <ac:picMk id="15" creationId="{604F6265-BFE7-49BF-907D-5610CC05133A}"/>
          </ac:picMkLst>
        </pc:picChg>
      </pc:sldChg>
      <pc:sldChg chg="addSp delSp modSp add">
        <pc:chgData name="Peter Debney" userId="e136ed39-3926-47a0-8429-1fb97d369de3" providerId="ADAL" clId="{7082C91B-396E-4320-A97E-95C9307D0FFB}" dt="2018-09-04T19:07:24.602" v="2956" actId="1076"/>
        <pc:sldMkLst>
          <pc:docMk/>
          <pc:sldMk cId="3368979537" sldId="324"/>
        </pc:sldMkLst>
        <pc:spChg chg="mod">
          <ac:chgData name="Peter Debney" userId="e136ed39-3926-47a0-8429-1fb97d369de3" providerId="ADAL" clId="{7082C91B-396E-4320-A97E-95C9307D0FFB}" dt="2018-09-04T13:37:02.309" v="2181" actId="6549"/>
          <ac:spMkLst>
            <pc:docMk/>
            <pc:sldMk cId="3368979537" sldId="324"/>
            <ac:spMk id="3" creationId="{9E05C076-AA02-443B-BF2F-481C36C7D989}"/>
          </ac:spMkLst>
        </pc:spChg>
        <pc:picChg chg="del">
          <ac:chgData name="Peter Debney" userId="e136ed39-3926-47a0-8429-1fb97d369de3" providerId="ADAL" clId="{7082C91B-396E-4320-A97E-95C9307D0FFB}" dt="2018-09-04T13:37:11.767" v="2186" actId="478"/>
          <ac:picMkLst>
            <pc:docMk/>
            <pc:sldMk cId="3368979537" sldId="324"/>
            <ac:picMk id="4" creationId="{310D2224-57BE-4C22-B406-DE670B026713}"/>
          </ac:picMkLst>
        </pc:picChg>
        <pc:picChg chg="del">
          <ac:chgData name="Peter Debney" userId="e136ed39-3926-47a0-8429-1fb97d369de3" providerId="ADAL" clId="{7082C91B-396E-4320-A97E-95C9307D0FFB}" dt="2018-09-04T13:37:10.976" v="2185" actId="478"/>
          <ac:picMkLst>
            <pc:docMk/>
            <pc:sldMk cId="3368979537" sldId="324"/>
            <ac:picMk id="5" creationId="{9B473688-C0FB-4695-BE51-AD55933ECE2E}"/>
          </ac:picMkLst>
        </pc:picChg>
        <pc:picChg chg="add mod ord modCrop">
          <ac:chgData name="Peter Debney" userId="e136ed39-3926-47a0-8429-1fb97d369de3" providerId="ADAL" clId="{7082C91B-396E-4320-A97E-95C9307D0FFB}" dt="2018-09-04T19:07:24.602" v="2956" actId="1076"/>
          <ac:picMkLst>
            <pc:docMk/>
            <pc:sldMk cId="3368979537" sldId="324"/>
            <ac:picMk id="6" creationId="{36B6DB0C-53B2-479B-9C94-DBFD51FC4027}"/>
          </ac:picMkLst>
        </pc:picChg>
        <pc:picChg chg="del">
          <ac:chgData name="Peter Debney" userId="e136ed39-3926-47a0-8429-1fb97d369de3" providerId="ADAL" clId="{7082C91B-396E-4320-A97E-95C9307D0FFB}" dt="2018-09-04T13:37:10.076" v="2184" actId="478"/>
          <ac:picMkLst>
            <pc:docMk/>
            <pc:sldMk cId="3368979537" sldId="324"/>
            <ac:picMk id="13" creationId="{D3345B4E-783C-4E80-899D-AD2BCD5A6AE0}"/>
          </ac:picMkLst>
        </pc:picChg>
        <pc:picChg chg="mod ord">
          <ac:chgData name="Peter Debney" userId="e136ed39-3926-47a0-8429-1fb97d369de3" providerId="ADAL" clId="{7082C91B-396E-4320-A97E-95C9307D0FFB}" dt="2018-09-04T19:07:22.699" v="2955" actId="1076"/>
          <ac:picMkLst>
            <pc:docMk/>
            <pc:sldMk cId="3368979537" sldId="324"/>
            <ac:picMk id="14" creationId="{5D385C29-7DD5-49F0-A118-C72157023D53}"/>
          </ac:picMkLst>
        </pc:picChg>
        <pc:picChg chg="del">
          <ac:chgData name="Peter Debney" userId="e136ed39-3926-47a0-8429-1fb97d369de3" providerId="ADAL" clId="{7082C91B-396E-4320-A97E-95C9307D0FFB}" dt="2018-09-04T13:37:04.493" v="2182" actId="478"/>
          <ac:picMkLst>
            <pc:docMk/>
            <pc:sldMk cId="3368979537" sldId="324"/>
            <ac:picMk id="15" creationId="{604F6265-BFE7-49BF-907D-5610CC05133A}"/>
          </ac:picMkLst>
        </pc:picChg>
      </pc:sldChg>
      <pc:sldChg chg="addSp delSp modSp add">
        <pc:chgData name="Peter Debney" userId="e136ed39-3926-47a0-8429-1fb97d369de3" providerId="ADAL" clId="{7082C91B-396E-4320-A97E-95C9307D0FFB}" dt="2018-09-04T19:07:27.798" v="2957" actId="1076"/>
        <pc:sldMkLst>
          <pc:docMk/>
          <pc:sldMk cId="1888228266" sldId="325"/>
        </pc:sldMkLst>
        <pc:picChg chg="del">
          <ac:chgData name="Peter Debney" userId="e136ed39-3926-47a0-8429-1fb97d369de3" providerId="ADAL" clId="{7082C91B-396E-4320-A97E-95C9307D0FFB}" dt="2018-09-04T13:36:54.893" v="2180" actId="478"/>
          <ac:picMkLst>
            <pc:docMk/>
            <pc:sldMk cId="1888228266" sldId="325"/>
            <ac:picMk id="4" creationId="{310D2224-57BE-4C22-B406-DE670B026713}"/>
          </ac:picMkLst>
        </pc:picChg>
        <pc:picChg chg="del">
          <ac:chgData name="Peter Debney" userId="e136ed39-3926-47a0-8429-1fb97d369de3" providerId="ADAL" clId="{7082C91B-396E-4320-A97E-95C9307D0FFB}" dt="2018-09-04T13:36:54.026" v="2179" actId="478"/>
          <ac:picMkLst>
            <pc:docMk/>
            <pc:sldMk cId="1888228266" sldId="325"/>
            <ac:picMk id="5" creationId="{9B473688-C0FB-4695-BE51-AD55933ECE2E}"/>
          </ac:picMkLst>
        </pc:picChg>
        <pc:picChg chg="add del mod ord modCrop">
          <ac:chgData name="Peter Debney" userId="e136ed39-3926-47a0-8429-1fb97d369de3" providerId="ADAL" clId="{7082C91B-396E-4320-A97E-95C9307D0FFB}" dt="2018-09-04T15:05:14.748" v="2287" actId="478"/>
          <ac:picMkLst>
            <pc:docMk/>
            <pc:sldMk cId="1888228266" sldId="325"/>
            <ac:picMk id="6" creationId="{3919F1B2-EAEE-40AE-8601-165213A2C581}"/>
          </ac:picMkLst>
        </pc:picChg>
        <pc:picChg chg="add mod ord modCrop">
          <ac:chgData name="Peter Debney" userId="e136ed39-3926-47a0-8429-1fb97d369de3" providerId="ADAL" clId="{7082C91B-396E-4320-A97E-95C9307D0FFB}" dt="2018-09-04T15:05:45.418" v="2297" actId="14100"/>
          <ac:picMkLst>
            <pc:docMk/>
            <pc:sldMk cId="1888228266" sldId="325"/>
            <ac:picMk id="7" creationId="{CFD6DD83-E78B-4318-9A6D-0714C7B3FD4F}"/>
          </ac:picMkLst>
        </pc:picChg>
        <pc:picChg chg="del">
          <ac:chgData name="Peter Debney" userId="e136ed39-3926-47a0-8429-1fb97d369de3" providerId="ADAL" clId="{7082C91B-396E-4320-A97E-95C9307D0FFB}" dt="2018-09-04T13:36:52.963" v="2178" actId="478"/>
          <ac:picMkLst>
            <pc:docMk/>
            <pc:sldMk cId="1888228266" sldId="325"/>
            <ac:picMk id="13" creationId="{D3345B4E-783C-4E80-899D-AD2BCD5A6AE0}"/>
          </ac:picMkLst>
        </pc:picChg>
        <pc:picChg chg="del">
          <ac:chgData name="Peter Debney" userId="e136ed39-3926-47a0-8429-1fb97d369de3" providerId="ADAL" clId="{7082C91B-396E-4320-A97E-95C9307D0FFB}" dt="2018-09-04T13:36:51.926" v="2177" actId="478"/>
          <ac:picMkLst>
            <pc:docMk/>
            <pc:sldMk cId="1888228266" sldId="325"/>
            <ac:picMk id="14" creationId="{5D385C29-7DD5-49F0-A118-C72157023D53}"/>
          </ac:picMkLst>
        </pc:picChg>
        <pc:picChg chg="mod ord">
          <ac:chgData name="Peter Debney" userId="e136ed39-3926-47a0-8429-1fb97d369de3" providerId="ADAL" clId="{7082C91B-396E-4320-A97E-95C9307D0FFB}" dt="2018-09-04T19:07:27.798" v="2957" actId="1076"/>
          <ac:picMkLst>
            <pc:docMk/>
            <pc:sldMk cId="1888228266" sldId="325"/>
            <ac:picMk id="15" creationId="{604F6265-BFE7-49BF-907D-5610CC05133A}"/>
          </ac:picMkLst>
        </pc:picChg>
      </pc:sldChg>
      <pc:sldChg chg="addSp delSp modSp add modAnim">
        <pc:chgData name="Peter Debney" userId="e136ed39-3926-47a0-8429-1fb97d369de3" providerId="ADAL" clId="{7082C91B-396E-4320-A97E-95C9307D0FFB}" dt="2018-09-05T10:34:43.325" v="3473" actId="1076"/>
        <pc:sldMkLst>
          <pc:docMk/>
          <pc:sldMk cId="3619556644" sldId="326"/>
        </pc:sldMkLst>
        <pc:spChg chg="mod">
          <ac:chgData name="Peter Debney" userId="e136ed39-3926-47a0-8429-1fb97d369de3" providerId="ADAL" clId="{7082C91B-396E-4320-A97E-95C9307D0FFB}" dt="2018-09-04T16:28:07.710" v="2859" actId="20577"/>
          <ac:spMkLst>
            <pc:docMk/>
            <pc:sldMk cId="3619556644" sldId="326"/>
            <ac:spMk id="2" creationId="{B6D1F1A7-BF5F-407A-AEB8-DA89B22ABCE2}"/>
          </ac:spMkLst>
        </pc:spChg>
        <pc:picChg chg="add del mod">
          <ac:chgData name="Peter Debney" userId="e136ed39-3926-47a0-8429-1fb97d369de3" providerId="ADAL" clId="{7082C91B-396E-4320-A97E-95C9307D0FFB}" dt="2018-09-04T16:23:52.012" v="2770" actId="478"/>
          <ac:picMkLst>
            <pc:docMk/>
            <pc:sldMk cId="3619556644" sldId="326"/>
            <ac:picMk id="3" creationId="{9C384120-E42B-4DFE-B564-73E5EEAD7555}"/>
          </ac:picMkLst>
        </pc:picChg>
        <pc:picChg chg="add del mod">
          <ac:chgData name="Peter Debney" userId="e136ed39-3926-47a0-8429-1fb97d369de3" providerId="ADAL" clId="{7082C91B-396E-4320-A97E-95C9307D0FFB}" dt="2018-09-04T22:33:22.332" v="3191" actId="478"/>
          <ac:picMkLst>
            <pc:docMk/>
            <pc:sldMk cId="3619556644" sldId="326"/>
            <ac:picMk id="3" creationId="{7F2CACE6-6B53-400D-9D22-54DCEED7F10B}"/>
          </ac:picMkLst>
        </pc:picChg>
        <pc:picChg chg="add del mod modCrop">
          <ac:chgData name="Peter Debney" userId="e136ed39-3926-47a0-8429-1fb97d369de3" providerId="ADAL" clId="{7082C91B-396E-4320-A97E-95C9307D0FFB}" dt="2018-09-04T16:26:55.377" v="2832" actId="478"/>
          <ac:picMkLst>
            <pc:docMk/>
            <pc:sldMk cId="3619556644" sldId="326"/>
            <ac:picMk id="4" creationId="{B7EEFBEC-A302-4A41-83E3-AF8C7C39D26D}"/>
          </ac:picMkLst>
        </pc:picChg>
        <pc:picChg chg="add mod">
          <ac:chgData name="Peter Debney" userId="e136ed39-3926-47a0-8429-1fb97d369de3" providerId="ADAL" clId="{7082C91B-396E-4320-A97E-95C9307D0FFB}" dt="2018-09-05T10:34:43.325" v="3473" actId="1076"/>
          <ac:picMkLst>
            <pc:docMk/>
            <pc:sldMk cId="3619556644" sldId="326"/>
            <ac:picMk id="4" creationId="{DF909D9B-695C-48B6-B0E3-640EC77D1DF6}"/>
          </ac:picMkLst>
        </pc:picChg>
        <pc:picChg chg="add del mod ord">
          <ac:chgData name="Peter Debney" userId="e136ed39-3926-47a0-8429-1fb97d369de3" providerId="ADAL" clId="{7082C91B-396E-4320-A97E-95C9307D0FFB}" dt="2018-09-04T16:23:51.412" v="2769" actId="478"/>
          <ac:picMkLst>
            <pc:docMk/>
            <pc:sldMk cId="3619556644" sldId="326"/>
            <ac:picMk id="5" creationId="{FCED61F5-A475-4A56-A165-0E2A600AFA94}"/>
          </ac:picMkLst>
        </pc:picChg>
        <pc:picChg chg="add mod">
          <ac:chgData name="Peter Debney" userId="e136ed39-3926-47a0-8429-1fb97d369de3" providerId="ADAL" clId="{7082C91B-396E-4320-A97E-95C9307D0FFB}" dt="2018-09-04T16:25:01.729" v="2796" actId="1036"/>
          <ac:picMkLst>
            <pc:docMk/>
            <pc:sldMk cId="3619556644" sldId="326"/>
            <ac:picMk id="6" creationId="{2329FFDE-D828-4584-8BD4-512014B33258}"/>
          </ac:picMkLst>
        </pc:picChg>
        <pc:picChg chg="add mod">
          <ac:chgData name="Peter Debney" userId="e136ed39-3926-47a0-8429-1fb97d369de3" providerId="ADAL" clId="{7082C91B-396E-4320-A97E-95C9307D0FFB}" dt="2018-09-04T16:25:01.729" v="2796" actId="1036"/>
          <ac:picMkLst>
            <pc:docMk/>
            <pc:sldMk cId="3619556644" sldId="326"/>
            <ac:picMk id="7" creationId="{9AB0F129-42E2-47B5-A0C5-31C30C2DE7D8}"/>
          </ac:picMkLst>
        </pc:picChg>
        <pc:picChg chg="add del mod">
          <ac:chgData name="Peter Debney" userId="e136ed39-3926-47a0-8429-1fb97d369de3" providerId="ADAL" clId="{7082C91B-396E-4320-A97E-95C9307D0FFB}" dt="2018-09-04T16:26:42.495" v="2829" actId="478"/>
          <ac:picMkLst>
            <pc:docMk/>
            <pc:sldMk cId="3619556644" sldId="326"/>
            <ac:picMk id="8" creationId="{473F76A7-E074-4C5B-B2E5-2B13A5B58D8C}"/>
          </ac:picMkLst>
        </pc:picChg>
        <pc:picChg chg="add mod">
          <ac:chgData name="Peter Debney" userId="e136ed39-3926-47a0-8429-1fb97d369de3" providerId="ADAL" clId="{7082C91B-396E-4320-A97E-95C9307D0FFB}" dt="2018-09-05T10:34:25.041" v="3472" actId="1076"/>
          <ac:picMkLst>
            <pc:docMk/>
            <pc:sldMk cId="3619556644" sldId="326"/>
            <ac:picMk id="9" creationId="{E705297C-1DE2-4C76-953D-2110A8861968}"/>
          </ac:picMkLst>
        </pc:picChg>
      </pc:sldChg>
      <pc:sldChg chg="addSp modSp add del">
        <pc:chgData name="Peter Debney" userId="e136ed39-3926-47a0-8429-1fb97d369de3" providerId="ADAL" clId="{7082C91B-396E-4320-A97E-95C9307D0FFB}" dt="2018-09-04T21:30:29.765" v="3180" actId="2696"/>
        <pc:sldMkLst>
          <pc:docMk/>
          <pc:sldMk cId="1286306080" sldId="327"/>
        </pc:sldMkLst>
        <pc:spChg chg="mod">
          <ac:chgData name="Peter Debney" userId="e136ed39-3926-47a0-8429-1fb97d369de3" providerId="ADAL" clId="{7082C91B-396E-4320-A97E-95C9307D0FFB}" dt="2018-09-04T16:31:33.626" v="2888" actId="20577"/>
          <ac:spMkLst>
            <pc:docMk/>
            <pc:sldMk cId="1286306080" sldId="327"/>
            <ac:spMk id="2" creationId="{CD106141-0E28-44B5-9308-A31055CA8C36}"/>
          </ac:spMkLst>
        </pc:spChg>
        <pc:spChg chg="add mod">
          <ac:chgData name="Peter Debney" userId="e136ed39-3926-47a0-8429-1fb97d369de3" providerId="ADAL" clId="{7082C91B-396E-4320-A97E-95C9307D0FFB}" dt="2018-09-04T16:31:39.626" v="2889" actId="1076"/>
          <ac:spMkLst>
            <pc:docMk/>
            <pc:sldMk cId="1286306080" sldId="327"/>
            <ac:spMk id="3" creationId="{FB8ACDE3-395C-4043-A745-37B90E2584A2}"/>
          </ac:spMkLst>
        </pc:spChg>
      </pc:sldChg>
      <pc:sldChg chg="addSp modSp add">
        <pc:chgData name="Peter Debney" userId="e136ed39-3926-47a0-8429-1fb97d369de3" providerId="ADAL" clId="{7082C91B-396E-4320-A97E-95C9307D0FFB}" dt="2018-09-04T16:55:48.374" v="2936" actId="1076"/>
        <pc:sldMkLst>
          <pc:docMk/>
          <pc:sldMk cId="4120451593" sldId="328"/>
        </pc:sldMkLst>
        <pc:spChg chg="mod">
          <ac:chgData name="Peter Debney" userId="e136ed39-3926-47a0-8429-1fb97d369de3" providerId="ADAL" clId="{7082C91B-396E-4320-A97E-95C9307D0FFB}" dt="2018-09-04T16:53:55.674" v="2928" actId="20577"/>
          <ac:spMkLst>
            <pc:docMk/>
            <pc:sldMk cId="4120451593" sldId="328"/>
            <ac:spMk id="2" creationId="{14BF0DE9-C448-4BD9-B1F3-CB4BBE440249}"/>
          </ac:spMkLst>
        </pc:spChg>
        <pc:picChg chg="add mod">
          <ac:chgData name="Peter Debney" userId="e136ed39-3926-47a0-8429-1fb97d369de3" providerId="ADAL" clId="{7082C91B-396E-4320-A97E-95C9307D0FFB}" dt="2018-09-04T16:54:19.007" v="2931" actId="1076"/>
          <ac:picMkLst>
            <pc:docMk/>
            <pc:sldMk cId="4120451593" sldId="328"/>
            <ac:picMk id="3" creationId="{20BDD3D4-9F0D-4BF2-98F8-44A332355DA8}"/>
          </ac:picMkLst>
        </pc:picChg>
        <pc:picChg chg="add mod ord">
          <ac:chgData name="Peter Debney" userId="e136ed39-3926-47a0-8429-1fb97d369de3" providerId="ADAL" clId="{7082C91B-396E-4320-A97E-95C9307D0FFB}" dt="2018-09-04T16:55:48.374" v="2936" actId="1076"/>
          <ac:picMkLst>
            <pc:docMk/>
            <pc:sldMk cId="4120451593" sldId="328"/>
            <ac:picMk id="4" creationId="{0DC84B40-F619-4BA5-A02E-6CE04C22BF6A}"/>
          </ac:picMkLst>
        </pc:picChg>
      </pc:sldChg>
      <pc:sldChg chg="add del">
        <pc:chgData name="Peter Debney" userId="e136ed39-3926-47a0-8429-1fb97d369de3" providerId="ADAL" clId="{7082C91B-396E-4320-A97E-95C9307D0FFB}" dt="2018-09-04T20:43:58.770" v="3156" actId="2696"/>
        <pc:sldMkLst>
          <pc:docMk/>
          <pc:sldMk cId="858158858" sldId="343"/>
        </pc:sldMkLst>
      </pc:sldChg>
      <pc:sldChg chg="modSp add">
        <pc:chgData name="Peter Debney" userId="e136ed39-3926-47a0-8429-1fb97d369de3" providerId="ADAL" clId="{7082C91B-396E-4320-A97E-95C9307D0FFB}" dt="2018-09-04T22:53:05.353" v="3277" actId="6549"/>
        <pc:sldMkLst>
          <pc:docMk/>
          <pc:sldMk cId="580703010" sldId="346"/>
        </pc:sldMkLst>
        <pc:spChg chg="mod">
          <ac:chgData name="Peter Debney" userId="e136ed39-3926-47a0-8429-1fb97d369de3" providerId="ADAL" clId="{7082C91B-396E-4320-A97E-95C9307D0FFB}" dt="2018-09-04T22:53:05.353" v="3277" actId="6549"/>
          <ac:spMkLst>
            <pc:docMk/>
            <pc:sldMk cId="580703010" sldId="346"/>
            <ac:spMk id="2" creationId="{2C45942A-B045-4D47-8419-9304F3544D88}"/>
          </ac:spMkLst>
        </pc:spChg>
      </pc:sldChg>
      <pc:sldChg chg="addSp delSp modSp add">
        <pc:chgData name="Peter Debney" userId="e136ed39-3926-47a0-8429-1fb97d369de3" providerId="ADAL" clId="{7082C91B-396E-4320-A97E-95C9307D0FFB}" dt="2018-09-04T20:20:50.131" v="3115" actId="6549"/>
        <pc:sldMkLst>
          <pc:docMk/>
          <pc:sldMk cId="3440636326" sldId="347"/>
        </pc:sldMkLst>
        <pc:spChg chg="mod">
          <ac:chgData name="Peter Debney" userId="e136ed39-3926-47a0-8429-1fb97d369de3" providerId="ADAL" clId="{7082C91B-396E-4320-A97E-95C9307D0FFB}" dt="2018-09-04T20:12:24.162" v="3097" actId="20577"/>
          <ac:spMkLst>
            <pc:docMk/>
            <pc:sldMk cId="3440636326" sldId="347"/>
            <ac:spMk id="2" creationId="{D9678456-41C7-4C50-935A-CA79A2E008BB}"/>
          </ac:spMkLst>
        </pc:spChg>
        <pc:spChg chg="mod">
          <ac:chgData name="Peter Debney" userId="e136ed39-3926-47a0-8429-1fb97d369de3" providerId="ADAL" clId="{7082C91B-396E-4320-A97E-95C9307D0FFB}" dt="2018-09-04T20:20:50.131" v="3115" actId="6549"/>
          <ac:spMkLst>
            <pc:docMk/>
            <pc:sldMk cId="3440636326" sldId="347"/>
            <ac:spMk id="3" creationId="{EB0C73F6-099E-4B92-BD5A-CFF602F20846}"/>
          </ac:spMkLst>
        </pc:spChg>
        <pc:picChg chg="add del mod modCrop">
          <ac:chgData name="Peter Debney" userId="e136ed39-3926-47a0-8429-1fb97d369de3" providerId="ADAL" clId="{7082C91B-396E-4320-A97E-95C9307D0FFB}" dt="2018-09-04T20:20:45.766" v="3114" actId="478"/>
          <ac:picMkLst>
            <pc:docMk/>
            <pc:sldMk cId="3440636326" sldId="347"/>
            <ac:picMk id="4" creationId="{0C64E2F3-94A7-4579-8966-DD70E6DE23DE}"/>
          </ac:picMkLst>
        </pc:picChg>
        <pc:picChg chg="add del mod">
          <ac:chgData name="Peter Debney" userId="e136ed39-3926-47a0-8429-1fb97d369de3" providerId="ADAL" clId="{7082C91B-396E-4320-A97E-95C9307D0FFB}" dt="2018-09-04T20:20:43.932" v="3113" actId="478"/>
          <ac:picMkLst>
            <pc:docMk/>
            <pc:sldMk cId="3440636326" sldId="347"/>
            <ac:picMk id="5" creationId="{DEE23A38-9238-49F5-B8DA-CA0C3B516575}"/>
          </ac:picMkLst>
        </pc:picChg>
        <pc:picChg chg="add del mod">
          <ac:chgData name="Peter Debney" userId="e136ed39-3926-47a0-8429-1fb97d369de3" providerId="ADAL" clId="{7082C91B-396E-4320-A97E-95C9307D0FFB}" dt="2018-09-04T20:20:42.502" v="3112" actId="478"/>
          <ac:picMkLst>
            <pc:docMk/>
            <pc:sldMk cId="3440636326" sldId="347"/>
            <ac:picMk id="6" creationId="{26FE73AD-7FD7-412C-92DA-9F8A2B2E4916}"/>
          </ac:picMkLst>
        </pc:picChg>
      </pc:sldChg>
      <pc:sldChg chg="add">
        <pc:chgData name="Peter Debney" userId="e136ed39-3926-47a0-8429-1fb97d369de3" providerId="ADAL" clId="{7082C91B-396E-4320-A97E-95C9307D0FFB}" dt="2018-09-04T20:01:44.661" v="2967" actId="6549"/>
        <pc:sldMkLst>
          <pc:docMk/>
          <pc:sldMk cId="2911642605" sldId="348"/>
        </pc:sldMkLst>
      </pc:sldChg>
      <pc:sldChg chg="addSp delSp modSp add">
        <pc:chgData name="Peter Debney" userId="e136ed39-3926-47a0-8429-1fb97d369de3" providerId="ADAL" clId="{7082C91B-396E-4320-A97E-95C9307D0FFB}" dt="2018-09-04T20:24:29.133" v="3144" actId="14100"/>
        <pc:sldMkLst>
          <pc:docMk/>
          <pc:sldMk cId="3478240759" sldId="349"/>
        </pc:sldMkLst>
        <pc:spChg chg="mod">
          <ac:chgData name="Peter Debney" userId="e136ed39-3926-47a0-8429-1fb97d369de3" providerId="ADAL" clId="{7082C91B-396E-4320-A97E-95C9307D0FFB}" dt="2018-09-04T20:21:33.723" v="3124" actId="6549"/>
          <ac:spMkLst>
            <pc:docMk/>
            <pc:sldMk cId="3478240759" sldId="349"/>
            <ac:spMk id="3" creationId="{EB0C73F6-099E-4B92-BD5A-CFF602F20846}"/>
          </ac:spMkLst>
        </pc:spChg>
        <pc:picChg chg="del">
          <ac:chgData name="Peter Debney" userId="e136ed39-3926-47a0-8429-1fb97d369de3" providerId="ADAL" clId="{7082C91B-396E-4320-A97E-95C9307D0FFB}" dt="2018-09-04T20:21:18.782" v="3121" actId="478"/>
          <ac:picMkLst>
            <pc:docMk/>
            <pc:sldMk cId="3478240759" sldId="349"/>
            <ac:picMk id="4" creationId="{0C64E2F3-94A7-4579-8966-DD70E6DE23DE}"/>
          </ac:picMkLst>
        </pc:picChg>
        <pc:picChg chg="del mod ord">
          <ac:chgData name="Peter Debney" userId="e136ed39-3926-47a0-8429-1fb97d369de3" providerId="ADAL" clId="{7082C91B-396E-4320-A97E-95C9307D0FFB}" dt="2018-09-04T20:24:01.942" v="3137" actId="478"/>
          <ac:picMkLst>
            <pc:docMk/>
            <pc:sldMk cId="3478240759" sldId="349"/>
            <ac:picMk id="5" creationId="{DEE23A38-9238-49F5-B8DA-CA0C3B516575}"/>
          </ac:picMkLst>
        </pc:picChg>
        <pc:picChg chg="del">
          <ac:chgData name="Peter Debney" userId="e136ed39-3926-47a0-8429-1fb97d369de3" providerId="ADAL" clId="{7082C91B-396E-4320-A97E-95C9307D0FFB}" dt="2018-09-04T20:21:15.933" v="3120" actId="478"/>
          <ac:picMkLst>
            <pc:docMk/>
            <pc:sldMk cId="3478240759" sldId="349"/>
            <ac:picMk id="6" creationId="{26FE73AD-7FD7-412C-92DA-9F8A2B2E4916}"/>
          </ac:picMkLst>
        </pc:picChg>
        <pc:picChg chg="add mod ord">
          <ac:chgData name="Peter Debney" userId="e136ed39-3926-47a0-8429-1fb97d369de3" providerId="ADAL" clId="{7082C91B-396E-4320-A97E-95C9307D0FFB}" dt="2018-09-04T20:24:29.133" v="3144" actId="14100"/>
          <ac:picMkLst>
            <pc:docMk/>
            <pc:sldMk cId="3478240759" sldId="349"/>
            <ac:picMk id="7" creationId="{D7360FED-28FD-4241-A914-2399FEED42BB}"/>
          </ac:picMkLst>
        </pc:picChg>
      </pc:sldChg>
      <pc:sldChg chg="addSp delSp modSp add">
        <pc:chgData name="Peter Debney" userId="e136ed39-3926-47a0-8429-1fb97d369de3" providerId="ADAL" clId="{7082C91B-396E-4320-A97E-95C9307D0FFB}" dt="2018-09-04T20:23:24.581" v="3136" actId="14100"/>
        <pc:sldMkLst>
          <pc:docMk/>
          <pc:sldMk cId="3715870503" sldId="350"/>
        </pc:sldMkLst>
        <pc:spChg chg="mod">
          <ac:chgData name="Peter Debney" userId="e136ed39-3926-47a0-8429-1fb97d369de3" providerId="ADAL" clId="{7082C91B-396E-4320-A97E-95C9307D0FFB}" dt="2018-09-04T20:22:05.053" v="3131" actId="6549"/>
          <ac:spMkLst>
            <pc:docMk/>
            <pc:sldMk cId="3715870503" sldId="350"/>
            <ac:spMk id="3" creationId="{EB0C73F6-099E-4B92-BD5A-CFF602F20846}"/>
          </ac:spMkLst>
        </pc:spChg>
        <pc:picChg chg="del">
          <ac:chgData name="Peter Debney" userId="e136ed39-3926-47a0-8429-1fb97d369de3" providerId="ADAL" clId="{7082C91B-396E-4320-A97E-95C9307D0FFB}" dt="2018-09-04T20:21:52.646" v="3128" actId="478"/>
          <ac:picMkLst>
            <pc:docMk/>
            <pc:sldMk cId="3715870503" sldId="350"/>
            <ac:picMk id="4" creationId="{0C64E2F3-94A7-4579-8966-DD70E6DE23DE}"/>
          </ac:picMkLst>
        </pc:picChg>
        <pc:picChg chg="del">
          <ac:chgData name="Peter Debney" userId="e136ed39-3926-47a0-8429-1fb97d369de3" providerId="ADAL" clId="{7082C91B-396E-4320-A97E-95C9307D0FFB}" dt="2018-09-04T20:21:51.006" v="3127" actId="478"/>
          <ac:picMkLst>
            <pc:docMk/>
            <pc:sldMk cId="3715870503" sldId="350"/>
            <ac:picMk id="5" creationId="{DEE23A38-9238-49F5-B8DA-CA0C3B516575}"/>
          </ac:picMkLst>
        </pc:picChg>
        <pc:picChg chg="del mod">
          <ac:chgData name="Peter Debney" userId="e136ed39-3926-47a0-8429-1fb97d369de3" providerId="ADAL" clId="{7082C91B-396E-4320-A97E-95C9307D0FFB}" dt="2018-09-04T20:23:14.541" v="3132" actId="478"/>
          <ac:picMkLst>
            <pc:docMk/>
            <pc:sldMk cId="3715870503" sldId="350"/>
            <ac:picMk id="6" creationId="{26FE73AD-7FD7-412C-92DA-9F8A2B2E4916}"/>
          </ac:picMkLst>
        </pc:picChg>
        <pc:picChg chg="add mod ord">
          <ac:chgData name="Peter Debney" userId="e136ed39-3926-47a0-8429-1fb97d369de3" providerId="ADAL" clId="{7082C91B-396E-4320-A97E-95C9307D0FFB}" dt="2018-09-04T20:23:24.581" v="3136" actId="14100"/>
          <ac:picMkLst>
            <pc:docMk/>
            <pc:sldMk cId="3715870503" sldId="350"/>
            <ac:picMk id="7" creationId="{AB98EBA4-3E60-47C4-B965-121F0E3D9CE3}"/>
          </ac:picMkLst>
        </pc:picChg>
      </pc:sldChg>
      <pc:sldChg chg="delSp modSp add">
        <pc:chgData name="Peter Debney" userId="e136ed39-3926-47a0-8429-1fb97d369de3" providerId="ADAL" clId="{7082C91B-396E-4320-A97E-95C9307D0FFB}" dt="2018-09-04T20:21:06.494" v="3118" actId="478"/>
        <pc:sldMkLst>
          <pc:docMk/>
          <pc:sldMk cId="1946375181" sldId="351"/>
        </pc:sldMkLst>
        <pc:spChg chg="mod">
          <ac:chgData name="Peter Debney" userId="e136ed39-3926-47a0-8429-1fb97d369de3" providerId="ADAL" clId="{7082C91B-396E-4320-A97E-95C9307D0FFB}" dt="2018-09-04T20:21:00.687" v="3116" actId="6549"/>
          <ac:spMkLst>
            <pc:docMk/>
            <pc:sldMk cId="1946375181" sldId="351"/>
            <ac:spMk id="3" creationId="{EB0C73F6-099E-4B92-BD5A-CFF602F20846}"/>
          </ac:spMkLst>
        </pc:spChg>
        <pc:picChg chg="del">
          <ac:chgData name="Peter Debney" userId="e136ed39-3926-47a0-8429-1fb97d369de3" providerId="ADAL" clId="{7082C91B-396E-4320-A97E-95C9307D0FFB}" dt="2018-09-04T20:21:06.494" v="3118" actId="478"/>
          <ac:picMkLst>
            <pc:docMk/>
            <pc:sldMk cId="1946375181" sldId="351"/>
            <ac:picMk id="5" creationId="{DEE23A38-9238-49F5-B8DA-CA0C3B516575}"/>
          </ac:picMkLst>
        </pc:picChg>
        <pc:picChg chg="del">
          <ac:chgData name="Peter Debney" userId="e136ed39-3926-47a0-8429-1fb97d369de3" providerId="ADAL" clId="{7082C91B-396E-4320-A97E-95C9307D0FFB}" dt="2018-09-04T20:21:04.374" v="3117" actId="478"/>
          <ac:picMkLst>
            <pc:docMk/>
            <pc:sldMk cId="1946375181" sldId="351"/>
            <ac:picMk id="6" creationId="{26FE73AD-7FD7-412C-92DA-9F8A2B2E4916}"/>
          </ac:picMkLst>
        </pc:picChg>
      </pc:sldChg>
      <pc:sldChg chg="addSp delSp modSp add">
        <pc:chgData name="Peter Debney" userId="e136ed39-3926-47a0-8429-1fb97d369de3" providerId="ADAL" clId="{7082C91B-396E-4320-A97E-95C9307D0FFB}" dt="2018-09-04T22:43:21.670" v="3274" actId="20577"/>
        <pc:sldMkLst>
          <pc:docMk/>
          <pc:sldMk cId="207294550" sldId="352"/>
        </pc:sldMkLst>
        <pc:spChg chg="mod">
          <ac:chgData name="Peter Debney" userId="e136ed39-3926-47a0-8429-1fb97d369de3" providerId="ADAL" clId="{7082C91B-396E-4320-A97E-95C9307D0FFB}" dt="2018-09-04T22:43:21.670" v="3274" actId="20577"/>
          <ac:spMkLst>
            <pc:docMk/>
            <pc:sldMk cId="207294550" sldId="352"/>
            <ac:spMk id="2" creationId="{A4D91782-2D1C-4FF3-8D1D-5F7474E0BCC8}"/>
          </ac:spMkLst>
        </pc:spChg>
        <pc:spChg chg="add del mod">
          <ac:chgData name="Peter Debney" userId="e136ed39-3926-47a0-8429-1fb97d369de3" providerId="ADAL" clId="{7082C91B-396E-4320-A97E-95C9307D0FFB}" dt="2018-09-04T22:42:57.554" v="3263" actId="20577"/>
          <ac:spMkLst>
            <pc:docMk/>
            <pc:sldMk cId="207294550" sldId="352"/>
            <ac:spMk id="3" creationId="{E9B7C908-0CF7-4EC6-A7E4-59FA096214BD}"/>
          </ac:spMkLst>
        </pc:spChg>
        <pc:picChg chg="add mod">
          <ac:chgData name="Peter Debney" userId="e136ed39-3926-47a0-8429-1fb97d369de3" providerId="ADAL" clId="{7082C91B-396E-4320-A97E-95C9307D0FFB}" dt="2018-09-04T22:42:57.554" v="3263" actId="20577"/>
          <ac:picMkLst>
            <pc:docMk/>
            <pc:sldMk cId="207294550" sldId="352"/>
            <ac:picMk id="4" creationId="{50DFBCB3-2AED-4322-8102-BEE9E98BF2F2}"/>
          </ac:picMkLst>
        </pc:picChg>
      </pc:sldChg>
      <pc:sldChg chg="add del">
        <pc:chgData name="Peter Debney" userId="e136ed39-3926-47a0-8429-1fb97d369de3" providerId="ADAL" clId="{7082C91B-396E-4320-A97E-95C9307D0FFB}" dt="2018-09-05T08:49:27.235" v="3350" actId="2696"/>
        <pc:sldMkLst>
          <pc:docMk/>
          <pc:sldMk cId="446014174" sldId="353"/>
        </pc:sldMkLst>
      </pc:sldChg>
      <pc:sldChg chg="addSp delSp modSp add">
        <pc:chgData name="Peter Debney" userId="e136ed39-3926-47a0-8429-1fb97d369de3" providerId="ADAL" clId="{7082C91B-396E-4320-A97E-95C9307D0FFB}" dt="2018-09-05T10:25:32.659" v="3396" actId="14100"/>
        <pc:sldMkLst>
          <pc:docMk/>
          <pc:sldMk cId="2387258009" sldId="353"/>
        </pc:sldMkLst>
        <pc:spChg chg="mod">
          <ac:chgData name="Peter Debney" userId="e136ed39-3926-47a0-8429-1fb97d369de3" providerId="ADAL" clId="{7082C91B-396E-4320-A97E-95C9307D0FFB}" dt="2018-09-05T09:00:22.089" v="3378" actId="20577"/>
          <ac:spMkLst>
            <pc:docMk/>
            <pc:sldMk cId="2387258009" sldId="353"/>
            <ac:spMk id="3" creationId="{EB0C73F6-099E-4B92-BD5A-CFF602F20846}"/>
          </ac:spMkLst>
        </pc:spChg>
        <pc:picChg chg="add del mod">
          <ac:chgData name="Peter Debney" userId="e136ed39-3926-47a0-8429-1fb97d369de3" providerId="ADAL" clId="{7082C91B-396E-4320-A97E-95C9307D0FFB}" dt="2018-09-05T10:25:01.876" v="3388" actId="478"/>
          <ac:picMkLst>
            <pc:docMk/>
            <pc:sldMk cId="2387258009" sldId="353"/>
            <ac:picMk id="4" creationId="{0A1FD7EC-3409-4BA5-AE3A-601319899474}"/>
          </ac:picMkLst>
        </pc:picChg>
        <pc:picChg chg="add mod ord">
          <ac:chgData name="Peter Debney" userId="e136ed39-3926-47a0-8429-1fb97d369de3" providerId="ADAL" clId="{7082C91B-396E-4320-A97E-95C9307D0FFB}" dt="2018-09-05T10:25:32.659" v="3396" actId="14100"/>
          <ac:picMkLst>
            <pc:docMk/>
            <pc:sldMk cId="2387258009" sldId="353"/>
            <ac:picMk id="5" creationId="{FEBED30F-9212-4A2A-A5B3-0009F7AE700E}"/>
          </ac:picMkLst>
        </pc:picChg>
        <pc:picChg chg="del">
          <ac:chgData name="Peter Debney" userId="e136ed39-3926-47a0-8429-1fb97d369de3" providerId="ADAL" clId="{7082C91B-396E-4320-A97E-95C9307D0FFB}" dt="2018-09-05T09:00:16.730" v="3359" actId="478"/>
          <ac:picMkLst>
            <pc:docMk/>
            <pc:sldMk cId="2387258009" sldId="353"/>
            <ac:picMk id="7" creationId="{AB98EBA4-3E60-47C4-B965-121F0E3D9CE3}"/>
          </ac:picMkLst>
        </pc:picChg>
      </pc:sldChg>
      <pc:sldChg chg="add">
        <pc:chgData name="Peter Debney" userId="e136ed39-3926-47a0-8429-1fb97d369de3" providerId="ADAL" clId="{7082C91B-396E-4320-A97E-95C9307D0FFB}" dt="2018-09-05T10:07:26.612" v="3384"/>
        <pc:sldMkLst>
          <pc:docMk/>
          <pc:sldMk cId="2760108761" sldId="354"/>
        </pc:sldMkLst>
      </pc:sldChg>
      <pc:sldChg chg="modSp add del ord">
        <pc:chgData name="Peter Debney" userId="e136ed39-3926-47a0-8429-1fb97d369de3" providerId="ADAL" clId="{7082C91B-396E-4320-A97E-95C9307D0FFB}" dt="2018-09-05T10:27:35.493" v="3411" actId="2696"/>
        <pc:sldMkLst>
          <pc:docMk/>
          <pc:sldMk cId="590724884" sldId="355"/>
        </pc:sldMkLst>
        <pc:spChg chg="mod">
          <ac:chgData name="Peter Debney" userId="e136ed39-3926-47a0-8429-1fb97d369de3" providerId="ADAL" clId="{7082C91B-396E-4320-A97E-95C9307D0FFB}" dt="2018-09-05T10:27:21.060" v="3406"/>
          <ac:spMkLst>
            <pc:docMk/>
            <pc:sldMk cId="590724884" sldId="355"/>
            <ac:spMk id="2" creationId="{B6DC992B-6B2E-4518-8E46-7C4B571A1B86}"/>
          </ac:spMkLst>
        </pc:spChg>
        <pc:spChg chg="mod">
          <ac:chgData name="Peter Debney" userId="e136ed39-3926-47a0-8429-1fb97d369de3" providerId="ADAL" clId="{7082C91B-396E-4320-A97E-95C9307D0FFB}" dt="2018-09-05T10:27:03.001" v="3404" actId="20577"/>
          <ac:spMkLst>
            <pc:docMk/>
            <pc:sldMk cId="590724884" sldId="355"/>
            <ac:spMk id="3" creationId="{89AFA220-DC48-4DCB-B35B-8FC507533066}"/>
          </ac:spMkLst>
        </pc:spChg>
      </pc:sldChg>
      <pc:sldMasterChg chg="addSp delSp modSp modSldLayout">
        <pc:chgData name="Peter Debney" userId="e136ed39-3926-47a0-8429-1fb97d369de3" providerId="ADAL" clId="{7082C91B-396E-4320-A97E-95C9307D0FFB}" dt="2018-09-04T11:35:09.136" v="2037" actId="478"/>
        <pc:sldMasterMkLst>
          <pc:docMk/>
          <pc:sldMasterMk cId="2994017221" sldId="2147483660"/>
        </pc:sldMasterMkLst>
        <pc:spChg chg="add ord">
          <ac:chgData name="Peter Debney" userId="e136ed39-3926-47a0-8429-1fb97d369de3" providerId="ADAL" clId="{7082C91B-396E-4320-A97E-95C9307D0FFB}" dt="2018-09-04T11:35:00.880" v="2036" actId="167"/>
          <ac:spMkLst>
            <pc:docMk/>
            <pc:sldMasterMk cId="2994017221" sldId="2147483660"/>
            <ac:spMk id="7" creationId="{1A90F88A-DCFE-4D8F-B55F-7B2DC05C5A15}"/>
          </ac:spMkLst>
        </pc:spChg>
        <pc:spChg chg="del">
          <ac:chgData name="Peter Debney" userId="e136ed39-3926-47a0-8429-1fb97d369de3" providerId="ADAL" clId="{7082C91B-396E-4320-A97E-95C9307D0FFB}" dt="2018-09-04T11:34:55.201" v="2034" actId="478"/>
          <ac:spMkLst>
            <pc:docMk/>
            <pc:sldMasterMk cId="2994017221" sldId="2147483660"/>
            <ac:spMk id="8" creationId="{00000000-0000-0000-0000-000000000000}"/>
          </ac:spMkLst>
        </pc:spChg>
        <pc:sldLayoutChg chg="addSp delSp modSp">
          <pc:chgData name="Peter Debney" userId="e136ed39-3926-47a0-8429-1fb97d369de3" providerId="ADAL" clId="{7082C91B-396E-4320-A97E-95C9307D0FFB}" dt="2018-09-04T11:35:09.136" v="2037" actId="478"/>
          <pc:sldLayoutMkLst>
            <pc:docMk/>
            <pc:sldMasterMk cId="2994017221" sldId="2147483660"/>
            <pc:sldLayoutMk cId="113400239" sldId="2147483671"/>
          </pc:sldLayoutMkLst>
          <pc:spChg chg="add del mod ord">
            <ac:chgData name="Peter Debney" userId="e136ed39-3926-47a0-8429-1fb97d369de3" providerId="ADAL" clId="{7082C91B-396E-4320-A97E-95C9307D0FFB}" dt="2018-09-04T11:35:09.136" v="2037" actId="478"/>
            <ac:spMkLst>
              <pc:docMk/>
              <pc:sldMasterMk cId="2994017221" sldId="2147483660"/>
              <pc:sldLayoutMk cId="113400239" sldId="2147483671"/>
              <ac:spMk id="15" creationId="{E80865B2-1CEE-49A1-837A-979B9F51BA77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86622-D1D3-4D7F-9FDF-3A633F3704C7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5240F-C524-4E50-9119-8D1F698D80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146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9-02T16:26:09.20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4332 9757,'9'18,"55"14,33 0,-1 0,-32-32,33 0,-56 14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EDDAF-5F18-43A6-B624-EEF0F8E3E9F7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FA2C2-18E8-451F-941C-D9FD9F176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532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FA2C2-18E8-451F-941C-D9FD9F1768C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113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FA2C2-18E8-451F-941C-D9FD9F1768C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67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Watch out for out-of-plane effects, whether stability or dynamic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FA2C2-18E8-451F-941C-D9FD9F1768CB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206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Tetrahedron</a:t>
            </a:r>
          </a:p>
          <a:p>
            <a:r>
              <a:rPr lang="en-GB" dirty="0"/>
              <a:t>Hexahedron / Brick</a:t>
            </a:r>
          </a:p>
          <a:p>
            <a:r>
              <a:rPr lang="en-GB" dirty="0"/>
              <a:t>Pentahedron / Prismatic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FA2C2-18E8-451F-941C-D9FD9F1768CB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651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Mass elements – dynamic models (or use Loads converted to mass)</a:t>
            </a:r>
          </a:p>
          <a:p>
            <a:r>
              <a:rPr lang="en-GB" dirty="0"/>
              <a:t>Ground Springs – nonlinear boundary conditions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FA2C2-18E8-451F-941C-D9FD9F1768CB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603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/>
              <a:t>Now does anyone have any questions? Just write them in the question box in your control panel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FA2C2-18E8-451F-941C-D9FD9F1768CB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183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7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9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9" y="0"/>
            <a:ext cx="12188543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81" y="319985"/>
            <a:ext cx="1736644" cy="64503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1" y="6709140"/>
            <a:ext cx="12192001" cy="159240"/>
            <a:chOff x="-1" y="6709140"/>
            <a:chExt cx="9144001" cy="159240"/>
          </a:xfrm>
        </p:grpSpPr>
        <p:sp>
          <p:nvSpPr>
            <p:cNvPr id="7" name="Rectangle 6"/>
            <p:cNvSpPr/>
            <p:nvPr userDrawn="1"/>
          </p:nvSpPr>
          <p:spPr>
            <a:xfrm>
              <a:off x="-1" y="6709140"/>
              <a:ext cx="3084315" cy="15729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071221" y="6709140"/>
              <a:ext cx="3001558" cy="1592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072779" y="6709140"/>
              <a:ext cx="3071221" cy="1592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23481" y="6445619"/>
            <a:ext cx="304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bg1"/>
                </a:solidFill>
              </a:rPr>
              <a:t>Structural Engineering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1135" y="6447530"/>
            <a:ext cx="304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bg1"/>
                </a:solidFill>
              </a:rPr>
              <a:t>Geotechnical Engineering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20519" y="6434424"/>
            <a:ext cx="3048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bg1"/>
                </a:solidFill>
              </a:rPr>
              <a:t>Pedestrian Simulation</a:t>
            </a:r>
          </a:p>
        </p:txBody>
      </p:sp>
    </p:spTree>
    <p:extLst>
      <p:ext uri="{BB962C8B-B14F-4D97-AF65-F5344CB8AC3E}">
        <p14:creationId xmlns:p14="http://schemas.microsoft.com/office/powerpoint/2010/main" val="2356529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rpora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9789" y="6405438"/>
            <a:ext cx="438753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32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rpor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9789" y="6405438"/>
            <a:ext cx="438753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064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967842"/>
            <a:ext cx="3932237" cy="1901145"/>
          </a:xfrm>
        </p:spPr>
        <p:txBody>
          <a:bodyPr/>
          <a:lstStyle>
            <a:lvl1pPr marL="0" indent="0">
              <a:buNone/>
              <a:defRPr sz="120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Presenter contact details (optional)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9789" y="6405438"/>
            <a:ext cx="438753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839788" y="457201"/>
            <a:ext cx="3932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Thank you for</a:t>
            </a:r>
            <a:r>
              <a:rPr lang="en-GB" baseline="0" dirty="0"/>
              <a:t> your time…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9788" y="1688068"/>
            <a:ext cx="3932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Contact details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240970" y="2057400"/>
            <a:ext cx="357187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/>
              <a:t>oasys-software.com</a:t>
            </a:r>
          </a:p>
          <a:p>
            <a:pPr>
              <a:lnSpc>
                <a:spcPct val="150000"/>
              </a:lnSpc>
            </a:pPr>
            <a:r>
              <a:rPr lang="en-GB" sz="1400" dirty="0"/>
              <a:t>oasys@arup.com</a:t>
            </a:r>
          </a:p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+44 (0) 207 755 4515</a:t>
            </a:r>
          </a:p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</a:t>
            </a:r>
            <a:r>
              <a:rPr lang="en-GB" sz="14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oasys_software</a:t>
            </a:r>
            <a:endParaRPr lang="en-GB" sz="14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69" y="3145128"/>
            <a:ext cx="207893" cy="1767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85" y="2781805"/>
            <a:ext cx="274260" cy="2742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54" y="2495227"/>
            <a:ext cx="241748" cy="2417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45" y="2198591"/>
            <a:ext cx="193855" cy="19385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183188" y="1075523"/>
            <a:ext cx="50058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Write your </a:t>
            </a:r>
            <a:r>
              <a:rPr lang="en-GB" sz="1400" baseline="0" dirty="0"/>
              <a:t>questions in the ‘Questions’ pane within the </a:t>
            </a:r>
            <a:r>
              <a:rPr lang="en-GB" sz="1400" baseline="0" dirty="0" err="1"/>
              <a:t>GoToWebinar</a:t>
            </a:r>
            <a:r>
              <a:rPr lang="en-GB" sz="1400" baseline="0" dirty="0"/>
              <a:t> Control Panel or contact us afterwards.</a:t>
            </a:r>
          </a:p>
          <a:p>
            <a:endParaRPr lang="en-GB" sz="1400" baseline="0" dirty="0"/>
          </a:p>
          <a:p>
            <a:r>
              <a:rPr lang="en-GB" sz="1400" baseline="0" dirty="0"/>
              <a:t>We’ll get back to you with answers as soon as we can.</a:t>
            </a:r>
            <a:endParaRPr lang="en-GB" sz="14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183188" y="400053"/>
            <a:ext cx="5288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DO YOU HAVE A QUESTION?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033" y="2634103"/>
            <a:ext cx="3183917" cy="266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0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77898"/>
            <a:ext cx="3396300" cy="1800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688380"/>
            <a:ext cx="12192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68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51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ctural 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68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21" y="404853"/>
            <a:ext cx="2166529" cy="540000"/>
          </a:xfrm>
          <a:prstGeom prst="rect">
            <a:avLst/>
          </a:prstGeom>
        </p:spPr>
      </p:pic>
      <p:sp>
        <p:nvSpPr>
          <p:cNvPr id="17" name="Picture Placeholder 1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8982288" y="4427587"/>
            <a:ext cx="2880000" cy="2160000"/>
          </a:xfrm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lang="en-GB" dirty="0"/>
              <a:t>Insert your product logo here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557613" y="3169380"/>
            <a:ext cx="10821587" cy="540000"/>
          </a:xfrm>
        </p:spPr>
        <p:txBody>
          <a:bodyPr lIns="0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56681" y="3983038"/>
            <a:ext cx="6700800" cy="1948394"/>
          </a:xfrm>
        </p:spPr>
        <p:txBody>
          <a:bodyPr lIns="0"/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enter Subtitle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6683" y="2539930"/>
            <a:ext cx="10822517" cy="355600"/>
          </a:xfrm>
        </p:spPr>
        <p:txBody>
          <a:bodyPr wrap="square" lIns="0" anchor="ctr"/>
          <a:lstStyle>
            <a:lvl1pPr marL="0" indent="0">
              <a:buNone/>
              <a:defRPr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b="1" dirty="0"/>
              <a:t>Click to enter Product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940908"/>
      </p:ext>
    </p:extLst>
  </p:cSld>
  <p:clrMapOvr>
    <a:masterClrMapping/>
  </p:clrMapOvr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ructura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093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ructura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405438"/>
            <a:ext cx="4389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640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tructural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250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ructural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405438"/>
            <a:ext cx="4389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467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tructural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9789" y="6405438"/>
            <a:ext cx="438753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94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95015"/>
            <a:ext cx="12192000" cy="4122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-1" y="6709140"/>
            <a:ext cx="12192001" cy="159240"/>
            <a:chOff x="-1" y="6709140"/>
            <a:chExt cx="9144001" cy="159240"/>
          </a:xfrm>
        </p:grpSpPr>
        <p:sp>
          <p:nvSpPr>
            <p:cNvPr id="7" name="Rectangle 6"/>
            <p:cNvSpPr/>
            <p:nvPr userDrawn="1"/>
          </p:nvSpPr>
          <p:spPr>
            <a:xfrm>
              <a:off x="-1" y="6709140"/>
              <a:ext cx="3084315" cy="15729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071221" y="6709140"/>
              <a:ext cx="3001558" cy="1592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072779" y="6709140"/>
              <a:ext cx="3071221" cy="1592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523481" y="6445619"/>
            <a:ext cx="304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tx2"/>
                </a:solidFill>
              </a:rPr>
              <a:t>Structural Engineering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1135" y="6447530"/>
            <a:ext cx="304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tx2"/>
                </a:solidFill>
              </a:rPr>
              <a:t>Geotechnical Engineering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20519" y="6434424"/>
            <a:ext cx="3048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tx2"/>
                </a:solidFill>
              </a:rPr>
              <a:t>Pedestrian Simulation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823" y="1583423"/>
            <a:ext cx="12671915" cy="39568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81" y="313147"/>
            <a:ext cx="2103103" cy="780905"/>
          </a:xfrm>
          <a:prstGeom prst="rect">
            <a:avLst/>
          </a:prstGeom>
        </p:spPr>
      </p:pic>
      <p:sp>
        <p:nvSpPr>
          <p:cNvPr id="15" name="Title 3"/>
          <p:cNvSpPr>
            <a:spLocks noGrp="1"/>
          </p:cNvSpPr>
          <p:nvPr>
            <p:ph type="title" hasCustomPrompt="1"/>
          </p:nvPr>
        </p:nvSpPr>
        <p:spPr>
          <a:xfrm>
            <a:off x="4186368" y="2743481"/>
            <a:ext cx="3910206" cy="540000"/>
          </a:xfrm>
        </p:spPr>
        <p:txBody>
          <a:bodyPr lIns="0">
            <a:noAutofit/>
          </a:bodyPr>
          <a:lstStyle>
            <a:lvl1pPr algn="ctr">
              <a:defRPr sz="1600" b="0" baseline="0"/>
            </a:lvl1pPr>
          </a:lstStyle>
          <a:p>
            <a:r>
              <a:rPr lang="en-US" dirty="0"/>
              <a:t>&lt;Presenter names&gt;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975697" y="2096020"/>
            <a:ext cx="6238874" cy="355600"/>
          </a:xfrm>
        </p:spPr>
        <p:txBody>
          <a:bodyPr wrap="square" lIns="0" anchor="ctr">
            <a:noAutofit/>
          </a:bodyPr>
          <a:lstStyle>
            <a:lvl1pPr marL="0" indent="0" algn="ctr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b="1" dirty="0"/>
              <a:t>&lt;Click to enter Webinar Title&gt;</a:t>
            </a:r>
            <a:endParaRPr lang="en-GB" dirty="0"/>
          </a:p>
        </p:txBody>
      </p:sp>
      <p:sp>
        <p:nvSpPr>
          <p:cNvPr id="33" name="TextBox 32"/>
          <p:cNvSpPr txBox="1"/>
          <p:nvPr userDrawn="1"/>
        </p:nvSpPr>
        <p:spPr>
          <a:xfrm>
            <a:off x="5025770" y="2480916"/>
            <a:ext cx="21387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i="0" dirty="0">
                <a:solidFill>
                  <a:schemeClr val="tx2"/>
                </a:solidFill>
              </a:rPr>
              <a:t>The webinar will begin shortly</a:t>
            </a:r>
          </a:p>
        </p:txBody>
      </p:sp>
    </p:spTree>
    <p:extLst>
      <p:ext uri="{BB962C8B-B14F-4D97-AF65-F5344CB8AC3E}">
        <p14:creationId xmlns:p14="http://schemas.microsoft.com/office/powerpoint/2010/main" val="3967715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tructural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405438"/>
            <a:ext cx="4389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6448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ructur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9789" y="6405438"/>
            <a:ext cx="438753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648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tructural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9789" y="6405438"/>
            <a:ext cx="438753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0529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tructural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9789" y="6405438"/>
            <a:ext cx="438753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87203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688380"/>
            <a:ext cx="12201451" cy="1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77898"/>
            <a:ext cx="3396300" cy="180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68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691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otechnical 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68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22" y="404853"/>
            <a:ext cx="2033178" cy="540000"/>
          </a:xfrm>
          <a:prstGeom prst="rect">
            <a:avLst/>
          </a:prstGeom>
        </p:spPr>
      </p:pic>
      <p:sp>
        <p:nvSpPr>
          <p:cNvPr id="17" name="Picture Placeholder 16"/>
          <p:cNvSpPr>
            <a:spLocks noGrp="1"/>
          </p:cNvSpPr>
          <p:nvPr>
            <p:ph type="pic" sz="quarter" idx="10" hasCustomPrompt="1"/>
          </p:nvPr>
        </p:nvSpPr>
        <p:spPr>
          <a:xfrm>
            <a:off x="8982288" y="4427587"/>
            <a:ext cx="2880000" cy="2160000"/>
          </a:xfrm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lang="en-GB" dirty="0"/>
              <a:t>Insert your product logo here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557613" y="3169380"/>
            <a:ext cx="10821587" cy="540000"/>
          </a:xfrm>
        </p:spPr>
        <p:txBody>
          <a:bodyPr lIns="0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56681" y="3983038"/>
            <a:ext cx="6700800" cy="1948394"/>
          </a:xfrm>
        </p:spPr>
        <p:txBody>
          <a:bodyPr lIns="0"/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enter Subtitle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6683" y="2539930"/>
            <a:ext cx="10822517" cy="355600"/>
          </a:xfrm>
        </p:spPr>
        <p:txBody>
          <a:bodyPr lIns="0" anchor="ctr"/>
          <a:lstStyle>
            <a:lvl1pPr marL="0" indent="0">
              <a:buNone/>
              <a:defRPr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b="1" dirty="0"/>
              <a:t>Click to enter Product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3407053"/>
      </p:ext>
    </p:extLst>
  </p:cSld>
  <p:clrMapOvr>
    <a:masterClrMapping/>
  </p:clrMapOvr>
  <p:hf sldNum="0"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eotechnica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3474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otechnica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405438"/>
            <a:ext cx="4389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96606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eotechnical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21146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eotechnical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405438"/>
            <a:ext cx="4389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3163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rporate 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038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21" y="404853"/>
            <a:ext cx="2137953" cy="540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7613" y="3169380"/>
            <a:ext cx="10821587" cy="540000"/>
          </a:xfrm>
        </p:spPr>
        <p:txBody>
          <a:bodyPr lIns="0"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56683" y="3983038"/>
            <a:ext cx="6698165" cy="1948394"/>
          </a:xfrm>
        </p:spPr>
        <p:txBody>
          <a:bodyPr lIns="0"/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enter Subtitle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688380"/>
            <a:ext cx="3876674" cy="1696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/>
          <p:cNvSpPr/>
          <p:nvPr/>
        </p:nvSpPr>
        <p:spPr>
          <a:xfrm>
            <a:off x="3876674" y="6688380"/>
            <a:ext cx="4495801" cy="180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/>
          <p:cNvSpPr/>
          <p:nvPr/>
        </p:nvSpPr>
        <p:spPr>
          <a:xfrm>
            <a:off x="8372475" y="6688380"/>
            <a:ext cx="3819525" cy="1696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4469633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Geotechnical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9789" y="6405438"/>
            <a:ext cx="438753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66925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eotechnical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405438"/>
            <a:ext cx="4389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94526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eotechnic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405438"/>
            <a:ext cx="4389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4577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Geotechnical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9789" y="6405438"/>
            <a:ext cx="438753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49820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eotechnical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9789" y="6405438"/>
            <a:ext cx="438753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2247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96"/>
          <a:stretch/>
        </p:blipFill>
        <p:spPr>
          <a:xfrm>
            <a:off x="-1" y="0"/>
            <a:ext cx="12201601" cy="668838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688380"/>
            <a:ext cx="12201451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65" y="261554"/>
            <a:ext cx="2990178" cy="7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409" y="261554"/>
            <a:ext cx="167354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040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sMotion 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68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21" y="404853"/>
            <a:ext cx="2128429" cy="540000"/>
          </a:xfrm>
          <a:prstGeom prst="rect">
            <a:avLst/>
          </a:prstGeom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557613" y="3169380"/>
            <a:ext cx="10821587" cy="540000"/>
          </a:xfrm>
        </p:spPr>
        <p:txBody>
          <a:bodyPr lIns="0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56681" y="3983039"/>
            <a:ext cx="6700800" cy="1770869"/>
          </a:xfrm>
        </p:spPr>
        <p:txBody>
          <a:bodyPr lIns="0"/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enter Subtitle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128" y="6027565"/>
            <a:ext cx="2217099" cy="5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987" y="6027565"/>
            <a:ext cx="1252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8770"/>
      </p:ext>
    </p:extLst>
  </p:cSld>
  <p:clrMapOvr>
    <a:masterClrMapping/>
  </p:clrMapOvr>
  <p:hf sldNum="0"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ssMo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072" y="247377"/>
            <a:ext cx="2760000" cy="5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592" y="247377"/>
            <a:ext cx="146108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921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ssMoti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405438"/>
            <a:ext cx="4389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26498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MassMotion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7768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rpor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8270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MassMotion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405438"/>
            <a:ext cx="4389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4612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MassMotio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9789" y="6405438"/>
            <a:ext cx="438753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1331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assMotion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405438"/>
            <a:ext cx="4389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1859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ssMotion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9789" y="6405438"/>
            <a:ext cx="438753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25868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MassMotion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9789" y="6405438"/>
            <a:ext cx="438753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55000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MassMotion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9789" y="6405438"/>
            <a:ext cx="438753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5784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68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21" y="404853"/>
            <a:ext cx="2090329" cy="540000"/>
          </a:xfrm>
          <a:prstGeom prst="rect">
            <a:avLst/>
          </a:prstGeom>
        </p:spPr>
      </p:pic>
      <p:sp>
        <p:nvSpPr>
          <p:cNvPr id="17" name="Picture Placeholder 16"/>
          <p:cNvSpPr>
            <a:spLocks noGrp="1"/>
          </p:cNvSpPr>
          <p:nvPr>
            <p:ph type="pic" sz="quarter" idx="10" hasCustomPrompt="1"/>
          </p:nvPr>
        </p:nvSpPr>
        <p:spPr>
          <a:xfrm>
            <a:off x="8982288" y="4427587"/>
            <a:ext cx="2880000" cy="2160000"/>
          </a:xfrm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lang="en-GB" dirty="0"/>
              <a:t>Insert your product logo here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557613" y="3169380"/>
            <a:ext cx="10821587" cy="540000"/>
          </a:xfrm>
        </p:spPr>
        <p:txBody>
          <a:bodyPr lIns="0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56681" y="3983038"/>
            <a:ext cx="6700800" cy="1948394"/>
          </a:xfrm>
        </p:spPr>
        <p:txBody>
          <a:bodyPr lIns="0"/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enter Subtitle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6683" y="2539930"/>
            <a:ext cx="10822517" cy="355600"/>
          </a:xfrm>
        </p:spPr>
        <p:txBody>
          <a:bodyPr lIns="0" anchor="ctr"/>
          <a:lstStyle>
            <a:lvl1pPr marL="0" indent="0">
              <a:buNone/>
              <a:defRPr b="0" baseline="0">
                <a:solidFill>
                  <a:srgbClr val="666666"/>
                </a:solidFill>
              </a:defRPr>
            </a:lvl1pPr>
          </a:lstStyle>
          <a:p>
            <a:pPr lvl="0"/>
            <a:r>
              <a:rPr lang="en-GB" b="1" dirty="0"/>
              <a:t>Click to enter Product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8509368"/>
      </p:ext>
    </p:extLst>
  </p:cSld>
  <p:clrMapOvr>
    <a:masterClrMapping/>
  </p:clrMapOvr>
  <p:hf sldNum="0" hd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h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6933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he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405438"/>
            <a:ext cx="4389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5759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th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9032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rporat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405438"/>
            <a:ext cx="4389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3963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ther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405438"/>
            <a:ext cx="4389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23701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Other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9789" y="6405438"/>
            <a:ext cx="438753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459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her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405438"/>
            <a:ext cx="4389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08602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ther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405438"/>
            <a:ext cx="4389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5876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her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9789" y="6405438"/>
            <a:ext cx="438753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85233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her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9789" y="6405438"/>
            <a:ext cx="438753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605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rporat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1514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rporat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405438"/>
            <a:ext cx="4389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120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rporat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9789" y="6405438"/>
            <a:ext cx="438753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692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rporat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9789" y="6405438"/>
            <a:ext cx="438753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737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90F88A-DCFE-4D8F-B55F-7B2DC05C5A15}"/>
              </a:ext>
            </a:extLst>
          </p:cNvPr>
          <p:cNvSpPr/>
          <p:nvPr userDrawn="1"/>
        </p:nvSpPr>
        <p:spPr>
          <a:xfrm>
            <a:off x="0" y="6325434"/>
            <a:ext cx="12192000" cy="54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43940"/>
            <a:ext cx="10515600" cy="5133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773" y="6377772"/>
            <a:ext cx="1172027" cy="43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1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3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15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000000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000000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0000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000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25434"/>
            <a:ext cx="12192000" cy="54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43940"/>
            <a:ext cx="10515600" cy="5133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773" y="6377772"/>
            <a:ext cx="1172027" cy="43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15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000000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000000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0000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000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25434"/>
            <a:ext cx="12192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43940"/>
            <a:ext cx="10515600" cy="5133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773" y="6377772"/>
            <a:ext cx="1172027" cy="43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9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15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000000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000000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0000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000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25434"/>
            <a:ext cx="12192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43940"/>
            <a:ext cx="10515600" cy="5133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773" y="6377772"/>
            <a:ext cx="1172027" cy="43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2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15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000000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000000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0000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000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25434"/>
            <a:ext cx="12192000" cy="540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43940"/>
            <a:ext cx="10515600" cy="5133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773" y="6377772"/>
            <a:ext cx="1172027" cy="43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5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15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000000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000000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0000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000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38.png"/><Relationship Id="rId4" Type="http://schemas.openxmlformats.org/officeDocument/2006/relationships/notesSlide" Target="../notesSlides/notesSl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.Debney@arup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linkedin.com/in/peterdebney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697" y="2743481"/>
            <a:ext cx="6238874" cy="540000"/>
          </a:xfrm>
        </p:spPr>
        <p:txBody>
          <a:bodyPr/>
          <a:lstStyle/>
          <a:p>
            <a:r>
              <a:rPr lang="en-GB" dirty="0"/>
              <a:t>Professor Peter Debney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 anchor="b"/>
          <a:lstStyle/>
          <a:p>
            <a:r>
              <a:rPr lang="en-GB" dirty="0"/>
              <a:t>Making Good Structural Analysis Models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975697" y="427811"/>
            <a:ext cx="7859745" cy="577081"/>
            <a:chOff x="2975697" y="313511"/>
            <a:chExt cx="7859745" cy="577081"/>
          </a:xfrm>
        </p:grpSpPr>
        <p:sp>
          <p:nvSpPr>
            <p:cNvPr id="6" name="TextBox 5"/>
            <p:cNvSpPr txBox="1"/>
            <p:nvPr/>
          </p:nvSpPr>
          <p:spPr>
            <a:xfrm>
              <a:off x="2975697" y="313511"/>
              <a:ext cx="7859745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050" dirty="0">
                  <a:solidFill>
                    <a:schemeClr val="tx2"/>
                  </a:solidFill>
                </a:rPr>
                <a:t>Formed in 1976 to develop software for Arup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050" dirty="0">
                  <a:solidFill>
                    <a:schemeClr val="tx2"/>
                  </a:solidFill>
                </a:rPr>
                <a:t>Due to success – the software was commercialised with Oasys Ltd incorporated in 1979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050" dirty="0">
                  <a:solidFill>
                    <a:schemeClr val="tx2"/>
                  </a:solidFill>
                </a:rPr>
                <a:t>Lead developers are engineers who have moved to programming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8278" y="393517"/>
              <a:ext cx="76200" cy="76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8278" y="552881"/>
              <a:ext cx="76200" cy="762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8274" y="724749"/>
              <a:ext cx="76200" cy="7620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9205786-2D0E-4144-A15E-0117A8AD067B}"/>
              </a:ext>
            </a:extLst>
          </p:cNvPr>
          <p:cNvSpPr txBox="1"/>
          <p:nvPr/>
        </p:nvSpPr>
        <p:spPr>
          <a:xfrm>
            <a:off x="1752183" y="5641979"/>
            <a:ext cx="8687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This presentation is protected by international copyright laws. Reproduction and distribution of the presentation without written permission from Peter Debney or Oasys Ltd is prohibited. Enquiries: oasys@arup.com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409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98EBA4-3E60-47C4-B965-121F0E3D9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488" y="2245486"/>
            <a:ext cx="7125144" cy="39314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678456-41C7-4C50-935A-CA79A2E00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Accuracy - Verification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C73F6-099E-4B92-BD5A-CFF602F20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Are all the loads, dimensions, sections, and materials correct? </a:t>
            </a:r>
          </a:p>
          <a:p>
            <a:r>
              <a:rPr lang="en-GB" dirty="0"/>
              <a:t>Sum total loads and reactions</a:t>
            </a:r>
          </a:p>
          <a:p>
            <a:r>
              <a:rPr lang="en-GB" dirty="0"/>
              <a:t>Check mesh shapes are not too stretched</a:t>
            </a:r>
          </a:p>
          <a:p>
            <a:r>
              <a:rPr lang="en-GB" dirty="0"/>
              <a:t>Check for very short or long elements</a:t>
            </a:r>
          </a:p>
        </p:txBody>
      </p:sp>
    </p:spTree>
    <p:extLst>
      <p:ext uri="{BB962C8B-B14F-4D97-AF65-F5344CB8AC3E}">
        <p14:creationId xmlns:p14="http://schemas.microsoft.com/office/powerpoint/2010/main" val="3715870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78456-41C7-4C50-935A-CA79A2E00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Accuracy - Verification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C73F6-099E-4B92-BD5A-CFF602F20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Are all the loads, dimensions, sections, and materials correct? </a:t>
            </a:r>
          </a:p>
          <a:p>
            <a:r>
              <a:rPr lang="en-GB" dirty="0"/>
              <a:t>Sum total loads and reactions</a:t>
            </a:r>
          </a:p>
          <a:p>
            <a:r>
              <a:rPr lang="en-GB" dirty="0"/>
              <a:t>Check mesh shapes are not too stretched</a:t>
            </a:r>
          </a:p>
          <a:p>
            <a:r>
              <a:rPr lang="en-GB" dirty="0"/>
              <a:t>Check for very short or long elements</a:t>
            </a:r>
          </a:p>
          <a:p>
            <a:r>
              <a:rPr lang="en-GB" dirty="0"/>
              <a:t>Stability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BED30F-9212-4A2A-A5B3-0009F7AE700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0" y="2750472"/>
            <a:ext cx="5652247" cy="342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58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A5E2B-681A-4263-B744-3F932BBD0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 </a:t>
            </a:r>
            <a:r>
              <a:rPr lang="en-GB" b="1" dirty="0"/>
              <a:t>Realistic</a:t>
            </a:r>
            <a:r>
              <a:rPr lang="en-GB" dirty="0"/>
              <a:t> as is </a:t>
            </a:r>
            <a:r>
              <a:rPr lang="en-GB" i="1" dirty="0"/>
              <a:t>appropriate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E11A4-17A1-4290-9FF7-933F94A79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GB" i="1" dirty="0"/>
              <a:t>“It is the mark of an educated man to look for precision in each class of things just so far as the nature of the subject admits.”</a:t>
            </a:r>
            <a:br>
              <a:rPr lang="en-GB" dirty="0"/>
            </a:br>
            <a:r>
              <a:rPr lang="en-GB" dirty="0"/>
              <a:t>Aristotle</a:t>
            </a:r>
          </a:p>
        </p:txBody>
      </p:sp>
    </p:spTree>
    <p:extLst>
      <p:ext uri="{BB962C8B-B14F-4D97-AF65-F5344CB8AC3E}">
        <p14:creationId xmlns:p14="http://schemas.microsoft.com/office/powerpoint/2010/main" val="1883422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A5E2B-681A-4263-B744-3F932BBD0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 </a:t>
            </a:r>
            <a:r>
              <a:rPr lang="en-GB" b="1" dirty="0"/>
              <a:t>Realistic</a:t>
            </a:r>
            <a:r>
              <a:rPr lang="en-GB" dirty="0"/>
              <a:t> as is </a:t>
            </a:r>
            <a:r>
              <a:rPr lang="en-GB" i="1" dirty="0"/>
              <a:t>appropriate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E11A4-17A1-4290-9FF7-933F94A79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GB" i="1" dirty="0"/>
              <a:t>“Models are simplified reproductions of portions of reality that, if validated, are still able to capture a few of its essential properties.”</a:t>
            </a:r>
          </a:p>
          <a:p>
            <a:pPr marL="0" indent="0" algn="ctr">
              <a:buNone/>
            </a:pPr>
            <a:r>
              <a:rPr lang="en-GB" dirty="0"/>
              <a:t>Guido </a:t>
            </a:r>
            <a:r>
              <a:rPr lang="en-GB" dirty="0" err="1"/>
              <a:t>Fioretti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8831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1F3A4-2176-4A34-8631-D62662F1B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12F62-4A7C-4BF9-A0D8-109160F2F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/>
              <a:t>“the process of determining the degree to which a calculation method is an accurate representation of the real world from the perspective of the intended uses of the calculation method.” </a:t>
            </a:r>
            <a:r>
              <a:rPr lang="en-GB" dirty="0"/>
              <a:t>(ISO 16730)</a:t>
            </a:r>
            <a:endParaRPr lang="en-GB" i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 other words: </a:t>
            </a:r>
            <a:r>
              <a:rPr lang="en-GB" b="1" dirty="0"/>
              <a:t>is the model realistic?</a:t>
            </a:r>
          </a:p>
        </p:txBody>
      </p:sp>
    </p:spTree>
    <p:extLst>
      <p:ext uri="{BB962C8B-B14F-4D97-AF65-F5344CB8AC3E}">
        <p14:creationId xmlns:p14="http://schemas.microsoft.com/office/powerpoint/2010/main" val="360848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F6275-1865-4198-B70B-B180EA2CA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Realistic Boundary Conditions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066635-E0B3-405D-A70F-81C61218D2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36328"/>
            <a:ext cx="10515600" cy="4548882"/>
          </a:xfrm>
        </p:spPr>
      </p:pic>
    </p:spTree>
    <p:extLst>
      <p:ext uri="{BB962C8B-B14F-4D97-AF65-F5344CB8AC3E}">
        <p14:creationId xmlns:p14="http://schemas.microsoft.com/office/powerpoint/2010/main" val="388751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29424-1ED7-4DC0-B291-0EF9C4656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Realistic Boundary Conditions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AC502D-7D5E-4ADD-8612-98CE29F3DF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36328"/>
            <a:ext cx="10515600" cy="4548882"/>
          </a:xfrm>
        </p:spPr>
      </p:pic>
    </p:spTree>
    <p:extLst>
      <p:ext uri="{BB962C8B-B14F-4D97-AF65-F5344CB8AC3E}">
        <p14:creationId xmlns:p14="http://schemas.microsoft.com/office/powerpoint/2010/main" val="1509497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0AB30-7E01-40BA-A4C3-5456AF63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Realistic Restraint Stiffness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3FA63F-F80B-445B-8AE5-36160E4DB8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018" y="3853117"/>
            <a:ext cx="9281964" cy="215664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A8EE84-2153-4A63-A732-1BF4B35763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018" y="1398651"/>
            <a:ext cx="9281964" cy="215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06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ECB5E-C389-4366-A462-B4660BFAA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 </a:t>
            </a:r>
            <a:r>
              <a:rPr lang="en-GB" b="1" dirty="0"/>
              <a:t>Simple</a:t>
            </a:r>
            <a:r>
              <a:rPr lang="en-GB" dirty="0"/>
              <a:t> as </a:t>
            </a:r>
            <a:r>
              <a:rPr lang="en-GB" i="1" dirty="0"/>
              <a:t>possible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941AB-B56D-455E-93FB-F140AD502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GB" i="1" dirty="0"/>
              <a:t>"Perfection is achieved not when there is nothing more to add, </a:t>
            </a:r>
            <a:br>
              <a:rPr lang="en-GB" i="1" dirty="0"/>
            </a:br>
            <a:r>
              <a:rPr lang="en-GB" i="1" dirty="0"/>
              <a:t>But when there is nothing left to take away"</a:t>
            </a:r>
            <a:br>
              <a:rPr lang="en-GB" i="1" dirty="0"/>
            </a:br>
            <a:r>
              <a:rPr lang="en-GB" dirty="0"/>
              <a:t>Antoine de Saint-Exupery</a:t>
            </a:r>
          </a:p>
        </p:txBody>
      </p:sp>
    </p:spTree>
    <p:extLst>
      <p:ext uri="{BB962C8B-B14F-4D97-AF65-F5344CB8AC3E}">
        <p14:creationId xmlns:p14="http://schemas.microsoft.com/office/powerpoint/2010/main" val="3945246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ECB5E-C389-4366-A462-B4660BFAA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 </a:t>
            </a:r>
            <a:r>
              <a:rPr lang="en-GB" b="1" dirty="0"/>
              <a:t>Simple</a:t>
            </a:r>
            <a:r>
              <a:rPr lang="en-GB" dirty="0"/>
              <a:t> as </a:t>
            </a:r>
            <a:r>
              <a:rPr lang="en-GB" i="1" dirty="0"/>
              <a:t>possible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941AB-B56D-455E-93FB-F140AD502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GB" i="1" dirty="0"/>
              <a:t>"Make things as simple as possible, but no simpler."</a:t>
            </a:r>
          </a:p>
          <a:p>
            <a:pPr marL="0" indent="0" algn="ctr">
              <a:buNone/>
            </a:pPr>
            <a:r>
              <a:rPr lang="en-GB" dirty="0"/>
              <a:t>Albert Einstein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Have you included what you need to include?</a:t>
            </a:r>
          </a:p>
          <a:p>
            <a:pPr marL="0" indent="0" algn="ctr">
              <a:buNone/>
            </a:pPr>
            <a:r>
              <a:rPr lang="en-GB" dirty="0"/>
              <a:t>Have you removed what you can remove?</a:t>
            </a:r>
          </a:p>
        </p:txBody>
      </p:sp>
    </p:spTree>
    <p:extLst>
      <p:ext uri="{BB962C8B-B14F-4D97-AF65-F5344CB8AC3E}">
        <p14:creationId xmlns:p14="http://schemas.microsoft.com/office/powerpoint/2010/main" val="776629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21B58-18A2-4D10-94CA-CD0C42BE0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901" y="2300291"/>
            <a:ext cx="10515600" cy="804860"/>
          </a:xfrm>
        </p:spPr>
        <p:txBody>
          <a:bodyPr/>
          <a:lstStyle/>
          <a:p>
            <a:pPr algn="ctr"/>
            <a:r>
              <a:rPr lang="en-GB" dirty="0"/>
              <a:t>Introduction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2E263-98A6-4FBC-8BCA-60757CEE1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0901" y="3105151"/>
            <a:ext cx="10515600" cy="1500187"/>
          </a:xfrm>
        </p:spPr>
        <p:txBody>
          <a:bodyPr/>
          <a:lstStyle/>
          <a:p>
            <a:pPr algn="ctr"/>
            <a:r>
              <a:rPr lang="en-GB" dirty="0"/>
              <a:t>Making Good Structural Analysis Models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9FA38F-E08C-4170-BFBA-0A2A93E31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52" y="4260366"/>
            <a:ext cx="1222373" cy="16257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7005E4-8C04-43D1-8C7D-BF655A53BE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477" y="4260366"/>
            <a:ext cx="1222373" cy="16257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AE41C8-5333-4489-AF8D-F48C27D309B4}"/>
              </a:ext>
            </a:extLst>
          </p:cNvPr>
          <p:cNvSpPr txBox="1"/>
          <p:nvPr/>
        </p:nvSpPr>
        <p:spPr>
          <a:xfrm>
            <a:off x="2828925" y="4352925"/>
            <a:ext cx="34480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Nigel Rees</a:t>
            </a:r>
          </a:p>
          <a:p>
            <a:r>
              <a:rPr lang="en-GB" sz="1400" dirty="0">
                <a:solidFill>
                  <a:schemeClr val="tx2"/>
                </a:solidFill>
              </a:rPr>
              <a:t>Commercial Manager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C9398E-3088-447F-858E-3FCC0693346D}"/>
              </a:ext>
            </a:extLst>
          </p:cNvPr>
          <p:cNvSpPr txBox="1"/>
          <p:nvPr/>
        </p:nvSpPr>
        <p:spPr>
          <a:xfrm>
            <a:off x="8235952" y="4301600"/>
            <a:ext cx="34480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Peter Debney</a:t>
            </a:r>
          </a:p>
          <a:p>
            <a:r>
              <a:rPr lang="en-GB" sz="1400" dirty="0">
                <a:solidFill>
                  <a:schemeClr val="tx2"/>
                </a:solidFill>
              </a:rPr>
              <a:t>Application Specialist</a:t>
            </a:r>
          </a:p>
          <a:p>
            <a:r>
              <a:rPr lang="en-GB" sz="1400" dirty="0">
                <a:solidFill>
                  <a:schemeClr val="tx2"/>
                </a:solidFill>
              </a:rPr>
              <a:t>Visiting Professor Bradford University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4FF2B2-DB19-48C7-85C3-005BE31FA685}"/>
              </a:ext>
            </a:extLst>
          </p:cNvPr>
          <p:cNvSpPr txBox="1"/>
          <p:nvPr/>
        </p:nvSpPr>
        <p:spPr>
          <a:xfrm>
            <a:off x="3216627" y="867851"/>
            <a:ext cx="5784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tx2"/>
                </a:solidFill>
              </a:rPr>
              <a:t>The webinar has now started – please check your audio</a:t>
            </a:r>
            <a:endParaRPr lang="en-US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08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C992B-6B2E-4518-8E46-7C4B571A1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Captures the </a:t>
            </a:r>
            <a:r>
              <a:rPr lang="en-GB" b="1" dirty="0"/>
              <a:t>Important</a:t>
            </a:r>
            <a:r>
              <a:rPr lang="en-GB" dirty="0"/>
              <a:t> </a:t>
            </a:r>
            <a:r>
              <a:rPr lang="en-GB" i="1" dirty="0"/>
              <a:t>behaviours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FA220-DC48-4DCB-B35B-8FC507533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GB" i="1" dirty="0"/>
              <a:t>“All models are approximations. Essentially, all models are wrong, but some are useful. However, the approximate nature of the model must always be born in mind.”</a:t>
            </a:r>
            <a:br>
              <a:rPr lang="en-GB" i="1" dirty="0"/>
            </a:br>
            <a:r>
              <a:rPr lang="en-GB" dirty="0"/>
              <a:t>George E.P Box and Norman Draper</a:t>
            </a:r>
          </a:p>
        </p:txBody>
      </p:sp>
    </p:spTree>
    <p:extLst>
      <p:ext uri="{BB962C8B-B14F-4D97-AF65-F5344CB8AC3E}">
        <p14:creationId xmlns:p14="http://schemas.microsoft.com/office/powerpoint/2010/main" val="2730870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3F3B37-F876-4DB4-8EF6-3184AAEAA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398" y="983428"/>
            <a:ext cx="5463360" cy="50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1167DE-64D3-4C55-B615-00D2C5836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Sleipner A Oilrig Collapse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427A3D-D98B-4943-BB2B-C089CA391F5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625" y="2433328"/>
            <a:ext cx="3562749" cy="3777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id="{64E20EB4-8878-4B5A-BE03-00161258510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88" y="979828"/>
            <a:ext cx="3415500" cy="50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9438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24002-7119-4120-8544-0A819A3C0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Checklist for Checking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E9938-E088-4856-BD68-4430B28BF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Stage 1 – look and think</a:t>
            </a:r>
          </a:p>
          <a:p>
            <a:pPr lvl="1"/>
            <a:r>
              <a:rPr lang="en-GB" dirty="0"/>
              <a:t>Is the displaced shape correct?</a:t>
            </a:r>
          </a:p>
          <a:p>
            <a:pPr lvl="1"/>
            <a:r>
              <a:rPr lang="en-GB" dirty="0"/>
              <a:t>Does the bending moments or stress distribution look sensible?</a:t>
            </a:r>
          </a:p>
          <a:p>
            <a:pPr lvl="1"/>
            <a:r>
              <a:rPr lang="en-GB" dirty="0"/>
              <a:t>Are there any discontinuities in the results?</a:t>
            </a:r>
          </a:p>
          <a:p>
            <a:r>
              <a:rPr lang="en-GB" dirty="0"/>
              <a:t>Stage 2 – see if the answers are sensible</a:t>
            </a:r>
          </a:p>
          <a:p>
            <a:pPr lvl="1"/>
            <a:r>
              <a:rPr lang="en-GB" dirty="0"/>
              <a:t>Do a separate hand calculation </a:t>
            </a:r>
          </a:p>
          <a:p>
            <a:pPr lvl="1"/>
            <a:r>
              <a:rPr lang="en-GB" dirty="0"/>
              <a:t>Build a simplified FEA model of the structure</a:t>
            </a:r>
          </a:p>
          <a:p>
            <a:r>
              <a:rPr lang="en-GB" dirty="0"/>
              <a:t>Stage 3 – check really carefully</a:t>
            </a:r>
          </a:p>
          <a:p>
            <a:pPr lvl="1"/>
            <a:r>
              <a:rPr lang="en-GB" dirty="0"/>
              <a:t>Build the model again in another program, or get someone else to do it</a:t>
            </a:r>
          </a:p>
        </p:txBody>
      </p:sp>
    </p:spTree>
    <p:extLst>
      <p:ext uri="{BB962C8B-B14F-4D97-AF65-F5344CB8AC3E}">
        <p14:creationId xmlns:p14="http://schemas.microsoft.com/office/powerpoint/2010/main" val="291164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9EE19-B3B7-462D-B743-ED6ECCDD99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Structural Types</a:t>
            </a:r>
            <a:br>
              <a:rPr lang="en-GB" dirty="0"/>
            </a:br>
            <a:r>
              <a:rPr lang="en-GB" dirty="0"/>
              <a:t>Model Types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3D4B8A-F3C2-43EA-8CD0-AE27D5212B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185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3258F-DCB9-44A4-B733-0E870FF5A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20F9F-4DDE-4FA3-A88D-EB20D0000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lnSpc>
                <a:spcPct val="300000"/>
              </a:lnSpc>
              <a:buNone/>
            </a:pPr>
            <a:r>
              <a:rPr lang="en-GB" dirty="0"/>
              <a:t>1D – single beam, column, or slab</a:t>
            </a:r>
          </a:p>
          <a:p>
            <a:pPr marL="0" indent="0">
              <a:lnSpc>
                <a:spcPct val="300000"/>
              </a:lnSpc>
              <a:buNone/>
            </a:pPr>
            <a:r>
              <a:rPr lang="en-GB" dirty="0"/>
              <a:t>2D – portal frame, truss, or floor</a:t>
            </a:r>
          </a:p>
          <a:p>
            <a:pPr marL="0" indent="0">
              <a:lnSpc>
                <a:spcPct val="300000"/>
              </a:lnSpc>
              <a:buNone/>
            </a:pPr>
            <a:r>
              <a:rPr lang="en-GB" dirty="0"/>
              <a:t>3D – whole building or bridge</a:t>
            </a:r>
          </a:p>
          <a:p>
            <a:pPr marL="0" indent="0">
              <a:lnSpc>
                <a:spcPct val="300000"/>
              </a:lnSpc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370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347EE-6855-4425-83E2-0FD90DFBC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1D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8066F-2C9B-4789-B5BD-8B19B490A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Beams</a:t>
            </a:r>
          </a:p>
          <a:p>
            <a:pPr marL="0" indent="0">
              <a:buNone/>
            </a:pPr>
            <a:r>
              <a:rPr lang="en-GB" dirty="0"/>
              <a:t>Columns</a:t>
            </a:r>
          </a:p>
          <a:p>
            <a:pPr marL="0" indent="0">
              <a:buNone/>
            </a:pPr>
            <a:r>
              <a:rPr lang="en-GB" dirty="0"/>
              <a:t>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EA80D3-9118-4E58-9003-7349998D443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212" y="3645998"/>
            <a:ext cx="11839575" cy="2571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74879B-DE93-4FBB-AED7-5F67F013E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209" y="1043940"/>
            <a:ext cx="4266280" cy="279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68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597A758-2DEF-4D25-8762-90E779C31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3" y="3150605"/>
            <a:ext cx="9086381" cy="30263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55057C-E25C-4B88-821C-5D868D14B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2D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5C076-AA02-443B-BF2F-481C36C7D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Plane frame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0D2224-57BE-4C22-B406-DE670B02671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76678" y="811893"/>
            <a:ext cx="4266280" cy="27985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914F04-3986-426A-B1F4-8516AE20FC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63" t="17747" r="4975" b="15249"/>
          <a:stretch/>
        </p:blipFill>
        <p:spPr>
          <a:xfrm>
            <a:off x="838200" y="2016275"/>
            <a:ext cx="7138478" cy="122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66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A2E32-DC26-469A-8389-7C494AA42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2D models restrain out of plane, but does the design?</a:t>
            </a:r>
          </a:p>
        </p:txBody>
      </p:sp>
      <p:pic>
        <p:nvPicPr>
          <p:cNvPr id="4" name="Portal Frame collapse">
            <a:hlinkClick r:id="" action="ppaction://media"/>
            <a:extLst>
              <a:ext uri="{FF2B5EF4-FFF2-40B4-BE49-F238E27FC236}">
                <a16:creationId xmlns:a16="http://schemas.microsoft.com/office/drawing/2014/main" id="{B9E082A0-998E-498C-9D27-C460C891B752}"/>
              </a:ext>
            </a:extLst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239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12888" y="1133475"/>
            <a:ext cx="9167812" cy="5043488"/>
          </a:xfrm>
        </p:spPr>
      </p:pic>
    </p:spTree>
    <p:extLst>
      <p:ext uri="{BB962C8B-B14F-4D97-AF65-F5344CB8AC3E}">
        <p14:creationId xmlns:p14="http://schemas.microsoft.com/office/powerpoint/2010/main" val="167506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97CA76-F3EA-404B-BAE9-F8A7FCCF71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01" t="15256" r="2211" b="7018"/>
          <a:stretch/>
        </p:blipFill>
        <p:spPr>
          <a:xfrm>
            <a:off x="990600" y="1814357"/>
            <a:ext cx="6919071" cy="45014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473688-C0FB-4695-BE51-AD55933ECE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0590" y="542223"/>
            <a:ext cx="4290060" cy="28041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55057C-E25C-4B88-821C-5D868D14B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2D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5C076-AA02-443B-BF2F-481C36C7D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Plane frame</a:t>
            </a:r>
          </a:p>
          <a:p>
            <a:r>
              <a:rPr lang="en-GB" dirty="0"/>
              <a:t>Floor</a:t>
            </a:r>
          </a:p>
        </p:txBody>
      </p:sp>
    </p:spTree>
    <p:extLst>
      <p:ext uri="{BB962C8B-B14F-4D97-AF65-F5344CB8AC3E}">
        <p14:creationId xmlns:p14="http://schemas.microsoft.com/office/powerpoint/2010/main" val="3221073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3345B4E-783C-4E80-899D-AD2BCD5A6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257" y="2057400"/>
            <a:ext cx="4244340" cy="274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55057C-E25C-4B88-821C-5D868D14B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2D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5C076-AA02-443B-BF2F-481C36C7D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Plane frame</a:t>
            </a:r>
          </a:p>
          <a:p>
            <a:r>
              <a:rPr lang="en-GB" dirty="0"/>
              <a:t>Floor</a:t>
            </a:r>
          </a:p>
          <a:p>
            <a:r>
              <a:rPr lang="en-GB" dirty="0"/>
              <a:t>Plane Stress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F9A3B4-1ACB-42C1-9DA6-18D85B880B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74" t="6419" r="45931" b="4415"/>
          <a:stretch/>
        </p:blipFill>
        <p:spPr>
          <a:xfrm>
            <a:off x="3094073" y="1043940"/>
            <a:ext cx="4114800" cy="51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2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34FD0-C468-4E7C-8C63-544DE84D7C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Principles of Good Modelling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2127CF-30DD-4B65-8A66-4C7D9E3019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871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6B6DB0C-53B2-479B-9C94-DBFD51FC40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153" r="10652"/>
          <a:stretch/>
        </p:blipFill>
        <p:spPr>
          <a:xfrm>
            <a:off x="513319" y="2040012"/>
            <a:ext cx="8412239" cy="43880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385C29-7DD5-49F0-A118-C72157023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439" y="905126"/>
            <a:ext cx="4244340" cy="27889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55057C-E25C-4B88-821C-5D868D14B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2D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5C076-AA02-443B-BF2F-481C36C7D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Plane frame</a:t>
            </a:r>
          </a:p>
          <a:p>
            <a:r>
              <a:rPr lang="en-GB" dirty="0"/>
              <a:t>Floor</a:t>
            </a:r>
          </a:p>
          <a:p>
            <a:r>
              <a:rPr lang="en-GB" dirty="0"/>
              <a:t>Plane Stress</a:t>
            </a:r>
          </a:p>
          <a:p>
            <a:r>
              <a:rPr lang="en-GB" dirty="0"/>
              <a:t>Plane Strain</a:t>
            </a:r>
          </a:p>
        </p:txBody>
      </p:sp>
    </p:spTree>
    <p:extLst>
      <p:ext uri="{BB962C8B-B14F-4D97-AF65-F5344CB8AC3E}">
        <p14:creationId xmlns:p14="http://schemas.microsoft.com/office/powerpoint/2010/main" val="33689795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FD6DD83-E78B-4318-9A6D-0714C7B3FD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06" t="11882" r="21832" b="15222"/>
          <a:stretch/>
        </p:blipFill>
        <p:spPr>
          <a:xfrm>
            <a:off x="508730" y="1070610"/>
            <a:ext cx="7123342" cy="49168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4F6265-BFE7-49BF-907D-5610CC051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218" y="1070610"/>
            <a:ext cx="4221480" cy="27508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55057C-E25C-4B88-821C-5D868D14B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2D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5C076-AA02-443B-BF2F-481C36C7D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Plane frame</a:t>
            </a:r>
          </a:p>
          <a:p>
            <a:r>
              <a:rPr lang="en-GB" dirty="0"/>
              <a:t>Floor</a:t>
            </a:r>
          </a:p>
          <a:p>
            <a:r>
              <a:rPr lang="en-GB" dirty="0"/>
              <a:t>Plane Stress</a:t>
            </a:r>
          </a:p>
          <a:p>
            <a:r>
              <a:rPr lang="en-GB" dirty="0"/>
              <a:t>Plane Strain</a:t>
            </a:r>
          </a:p>
          <a:p>
            <a:r>
              <a:rPr lang="en-GB" dirty="0"/>
              <a:t>Axisymmetric</a:t>
            </a:r>
          </a:p>
        </p:txBody>
      </p:sp>
    </p:spTree>
    <p:extLst>
      <p:ext uri="{BB962C8B-B14F-4D97-AF65-F5344CB8AC3E}">
        <p14:creationId xmlns:p14="http://schemas.microsoft.com/office/powerpoint/2010/main" val="18882282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7E517-9852-4099-AF2B-2018F32B6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3D Models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004CC63-CDAD-44F6-9083-3115D200E4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54354"/>
            <a:ext cx="10515600" cy="47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530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19125-C67C-4BB9-9B2E-FDABE84E8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Structural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911F4-F42B-4009-B097-22754B57C6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53331"/>
            <a:ext cx="5181600" cy="4351338"/>
          </a:xfrm>
        </p:spPr>
        <p:txBody>
          <a:bodyPr/>
          <a:lstStyle/>
          <a:p>
            <a:pPr marL="0" indent="0" algn="r">
              <a:lnSpc>
                <a:spcPct val="300000"/>
              </a:lnSpc>
              <a:buNone/>
            </a:pPr>
            <a:r>
              <a:rPr lang="en-GB" dirty="0"/>
              <a:t>Stick</a:t>
            </a:r>
          </a:p>
          <a:p>
            <a:pPr marL="0" indent="0" algn="r">
              <a:lnSpc>
                <a:spcPct val="300000"/>
              </a:lnSpc>
              <a:buNone/>
            </a:pPr>
            <a:r>
              <a:rPr lang="en-GB" dirty="0"/>
              <a:t>Shell</a:t>
            </a:r>
          </a:p>
          <a:p>
            <a:pPr marL="0" indent="0" algn="r">
              <a:lnSpc>
                <a:spcPct val="300000"/>
              </a:lnSpc>
              <a:buNone/>
            </a:pPr>
            <a:r>
              <a:rPr lang="en-GB" dirty="0"/>
              <a:t>Mass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6ACCE9-6149-4852-90E9-8E9604BCD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53331"/>
            <a:ext cx="5181600" cy="4351338"/>
          </a:xfrm>
        </p:spPr>
        <p:txBody>
          <a:bodyPr/>
          <a:lstStyle/>
          <a:p>
            <a:pPr marL="0" indent="0">
              <a:lnSpc>
                <a:spcPct val="300000"/>
              </a:lnSpc>
              <a:buNone/>
            </a:pPr>
            <a:r>
              <a:rPr lang="en-GB" dirty="0"/>
              <a:t>1D elements</a:t>
            </a:r>
          </a:p>
          <a:p>
            <a:pPr marL="0" indent="0">
              <a:lnSpc>
                <a:spcPct val="300000"/>
              </a:lnSpc>
              <a:buNone/>
            </a:pPr>
            <a:r>
              <a:rPr lang="en-GB" dirty="0"/>
              <a:t>2D elements</a:t>
            </a:r>
          </a:p>
          <a:p>
            <a:pPr marL="0" indent="0">
              <a:lnSpc>
                <a:spcPct val="300000"/>
              </a:lnSpc>
              <a:buNone/>
            </a:pPr>
            <a:r>
              <a:rPr lang="en-GB" dirty="0"/>
              <a:t>3D elements</a:t>
            </a:r>
          </a:p>
        </p:txBody>
      </p:sp>
    </p:spTree>
    <p:extLst>
      <p:ext uri="{BB962C8B-B14F-4D97-AF65-F5344CB8AC3E}">
        <p14:creationId xmlns:p14="http://schemas.microsoft.com/office/powerpoint/2010/main" val="9986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81814-59C0-4A0F-8C8D-D26130FF37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Element Types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8B6FEC-008A-4CE4-8D6E-44647DF57A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3831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E55BD-6410-41AF-AE1C-E1E2D064F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0000"/>
          </a:xfrm>
        </p:spPr>
        <p:txBody>
          <a:bodyPr/>
          <a:lstStyle/>
          <a:p>
            <a:r>
              <a:rPr lang="en-GB" dirty="0"/>
              <a:t>3D Elements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66A0B18-33E8-4921-905D-51B42998D44C}"/>
              </a:ext>
            </a:extLst>
          </p:cNvPr>
          <p:cNvSpPr/>
          <p:nvPr/>
        </p:nvSpPr>
        <p:spPr>
          <a:xfrm>
            <a:off x="657131" y="4586223"/>
            <a:ext cx="667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TET4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0B1088F-29D9-466B-A040-641D95A177EC}"/>
              </a:ext>
            </a:extLst>
          </p:cNvPr>
          <p:cNvGrpSpPr/>
          <p:nvPr/>
        </p:nvGrpSpPr>
        <p:grpSpPr>
          <a:xfrm>
            <a:off x="1456842" y="3429000"/>
            <a:ext cx="2464686" cy="2295207"/>
            <a:chOff x="5485991" y="2164472"/>
            <a:chExt cx="2977183" cy="2854496"/>
          </a:xfrm>
        </p:grpSpPr>
        <p:sp>
          <p:nvSpPr>
            <p:cNvPr id="5" name="Trapezoid 4">
              <a:extLst>
                <a:ext uri="{FF2B5EF4-FFF2-40B4-BE49-F238E27FC236}">
                  <a16:creationId xmlns:a16="http://schemas.microsoft.com/office/drawing/2014/main" id="{476996DD-1F18-4F77-A487-95E70FE5D310}"/>
                </a:ext>
              </a:extLst>
            </p:cNvPr>
            <p:cNvSpPr/>
            <p:nvPr/>
          </p:nvSpPr>
          <p:spPr>
            <a:xfrm rot="19617909">
              <a:off x="5485991" y="2493190"/>
              <a:ext cx="2652643" cy="1895719"/>
            </a:xfrm>
            <a:prstGeom prst="trapezoid">
              <a:avLst>
                <a:gd name="adj" fmla="val 302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A10DAA4-BDF3-4854-8B73-1001674189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22983" y="2255520"/>
              <a:ext cx="701040" cy="268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351E3C4-6DEB-4CBA-8A47-71045F46EADA}"/>
                </a:ext>
              </a:extLst>
            </p:cNvPr>
            <p:cNvCxnSpPr>
              <a:cxnSpLocks/>
              <a:stCxn id="35" idx="2"/>
            </p:cNvCxnSpPr>
            <p:nvPr/>
          </p:nvCxnSpPr>
          <p:spPr>
            <a:xfrm>
              <a:off x="5637448" y="3078464"/>
              <a:ext cx="2803498" cy="43417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8FFF4142-D98E-4005-BD87-5312F3A1F8F8}"/>
                </a:ext>
              </a:extLst>
            </p:cNvPr>
            <p:cNvSpPr/>
            <p:nvPr/>
          </p:nvSpPr>
          <p:spPr>
            <a:xfrm>
              <a:off x="6166994" y="4915288"/>
              <a:ext cx="103680" cy="1036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41FD516-2171-43A2-B844-06CE2C4CAC15}"/>
                </a:ext>
              </a:extLst>
            </p:cNvPr>
            <p:cNvSpPr/>
            <p:nvPr/>
          </p:nvSpPr>
          <p:spPr>
            <a:xfrm>
              <a:off x="5637448" y="3026624"/>
              <a:ext cx="103680" cy="1036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2D8FE45-A35E-4BB0-B1BF-BE3E7554DDD8}"/>
                </a:ext>
              </a:extLst>
            </p:cNvPr>
            <p:cNvSpPr/>
            <p:nvPr/>
          </p:nvSpPr>
          <p:spPr>
            <a:xfrm>
              <a:off x="6894501" y="2164472"/>
              <a:ext cx="103680" cy="1036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0560DA9-4DEA-46B0-B8FD-9D78547E9DD7}"/>
                </a:ext>
              </a:extLst>
            </p:cNvPr>
            <p:cNvSpPr/>
            <p:nvPr/>
          </p:nvSpPr>
          <p:spPr>
            <a:xfrm>
              <a:off x="8359494" y="3441049"/>
              <a:ext cx="103680" cy="1036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EDCC627E-6767-4E00-9DEB-41BD28A28A4F}"/>
              </a:ext>
            </a:extLst>
          </p:cNvPr>
          <p:cNvSpPr/>
          <p:nvPr/>
        </p:nvSpPr>
        <p:spPr>
          <a:xfrm>
            <a:off x="2622889" y="2074922"/>
            <a:ext cx="1018228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BRICK8</a:t>
            </a:r>
          </a:p>
          <a:p>
            <a:pPr algn="ctr"/>
            <a:r>
              <a:rPr lang="en-GB" dirty="0">
                <a:solidFill>
                  <a:schemeClr val="tx2"/>
                </a:solidFill>
              </a:rPr>
              <a:t>/ HEX8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3274D0F-56EB-45FC-B89B-4E675B3B63D7}"/>
              </a:ext>
            </a:extLst>
          </p:cNvPr>
          <p:cNvGrpSpPr/>
          <p:nvPr/>
        </p:nvGrpSpPr>
        <p:grpSpPr>
          <a:xfrm>
            <a:off x="3675974" y="1109623"/>
            <a:ext cx="2258180" cy="2263680"/>
            <a:chOff x="1541967" y="2636107"/>
            <a:chExt cx="2258180" cy="2263680"/>
          </a:xfrm>
        </p:grpSpPr>
        <p:sp>
          <p:nvSpPr>
            <p:cNvPr id="4" name="Cube 3">
              <a:extLst>
                <a:ext uri="{FF2B5EF4-FFF2-40B4-BE49-F238E27FC236}">
                  <a16:creationId xmlns:a16="http://schemas.microsoft.com/office/drawing/2014/main" id="{CC42926C-09D1-401C-9B5B-E657411D3FC2}"/>
                </a:ext>
              </a:extLst>
            </p:cNvPr>
            <p:cNvSpPr/>
            <p:nvPr/>
          </p:nvSpPr>
          <p:spPr>
            <a:xfrm>
              <a:off x="1591057" y="2687947"/>
              <a:ext cx="2160000" cy="2160000"/>
            </a:xfrm>
            <a:prstGeom prst="cub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5854BD84-17E6-4595-8970-517C79680DEF}"/>
                </a:ext>
              </a:extLst>
            </p:cNvPr>
            <p:cNvSpPr/>
            <p:nvPr/>
          </p:nvSpPr>
          <p:spPr>
            <a:xfrm>
              <a:off x="3162569" y="4796107"/>
              <a:ext cx="103680" cy="1036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2925032-2B73-4F2F-91C2-9C318E38D0FF}"/>
                </a:ext>
              </a:extLst>
            </p:cNvPr>
            <p:cNvSpPr/>
            <p:nvPr/>
          </p:nvSpPr>
          <p:spPr>
            <a:xfrm>
              <a:off x="1541967" y="4796107"/>
              <a:ext cx="103680" cy="1036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623528E-4279-480C-AD92-11D72F5BEADC}"/>
                </a:ext>
              </a:extLst>
            </p:cNvPr>
            <p:cNvSpPr/>
            <p:nvPr/>
          </p:nvSpPr>
          <p:spPr>
            <a:xfrm>
              <a:off x="3162569" y="3177827"/>
              <a:ext cx="103680" cy="1036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F050A2-7711-48A2-9D5C-6F8167E0BADC}"/>
                </a:ext>
              </a:extLst>
            </p:cNvPr>
            <p:cNvSpPr/>
            <p:nvPr/>
          </p:nvSpPr>
          <p:spPr>
            <a:xfrm>
              <a:off x="1541967" y="3177827"/>
              <a:ext cx="103680" cy="1036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47F4AB2-007C-4F25-ADBD-411531B2AC87}"/>
                </a:ext>
              </a:extLst>
            </p:cNvPr>
            <p:cNvSpPr/>
            <p:nvPr/>
          </p:nvSpPr>
          <p:spPr>
            <a:xfrm>
              <a:off x="3696467" y="2636107"/>
              <a:ext cx="103680" cy="1036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50E6AB3-F9C6-4543-A044-BF08140C3DD3}"/>
                </a:ext>
              </a:extLst>
            </p:cNvPr>
            <p:cNvSpPr/>
            <p:nvPr/>
          </p:nvSpPr>
          <p:spPr>
            <a:xfrm>
              <a:off x="2075865" y="2636107"/>
              <a:ext cx="103680" cy="1036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7DCFA75-6EDA-4D4C-9F5C-95EB2A2E185C}"/>
                </a:ext>
              </a:extLst>
            </p:cNvPr>
            <p:cNvSpPr/>
            <p:nvPr/>
          </p:nvSpPr>
          <p:spPr>
            <a:xfrm>
              <a:off x="3696467" y="4247737"/>
              <a:ext cx="103680" cy="1036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810738E-CBBE-462E-B82B-098C184BD3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057" y="4299577"/>
              <a:ext cx="543989" cy="54837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2C2F8DC-38E7-44CE-80AE-F799B8D32222}"/>
                </a:ext>
              </a:extLst>
            </p:cNvPr>
            <p:cNvCxnSpPr>
              <a:cxnSpLocks/>
            </p:cNvCxnSpPr>
            <p:nvPr/>
          </p:nvCxnSpPr>
          <p:spPr>
            <a:xfrm>
              <a:off x="2127705" y="2687947"/>
              <a:ext cx="0" cy="161163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79CF3D3-CBE9-4A31-A457-6F92C683BEBB}"/>
                </a:ext>
              </a:extLst>
            </p:cNvPr>
            <p:cNvCxnSpPr>
              <a:cxnSpLocks/>
            </p:cNvCxnSpPr>
            <p:nvPr/>
          </p:nvCxnSpPr>
          <p:spPr>
            <a:xfrm>
              <a:off x="2127705" y="4299577"/>
              <a:ext cx="161943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1F26B70-BD20-42B4-957D-F86C8C400010}"/>
                </a:ext>
              </a:extLst>
            </p:cNvPr>
            <p:cNvSpPr/>
            <p:nvPr/>
          </p:nvSpPr>
          <p:spPr>
            <a:xfrm>
              <a:off x="2075865" y="4247737"/>
              <a:ext cx="103680" cy="103680"/>
            </a:xfrm>
            <a:prstGeom prst="ellipse">
              <a:avLst/>
            </a:prstGeom>
            <a:solidFill>
              <a:schemeClr val="bg1"/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02BC06E4-5630-4A58-9AC3-7B753C657951}"/>
              </a:ext>
            </a:extLst>
          </p:cNvPr>
          <p:cNvSpPr txBox="1"/>
          <p:nvPr/>
        </p:nvSpPr>
        <p:spPr>
          <a:xfrm>
            <a:off x="8940800" y="2967335"/>
            <a:ext cx="2742610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3D Element Formulations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Solid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Infinite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C7B357-5181-4C00-9B6D-8A550A48466D}"/>
              </a:ext>
            </a:extLst>
          </p:cNvPr>
          <p:cNvGrpSpPr/>
          <p:nvPr/>
        </p:nvGrpSpPr>
        <p:grpSpPr>
          <a:xfrm>
            <a:off x="6181823" y="3502209"/>
            <a:ext cx="2348037" cy="2325818"/>
            <a:chOff x="6033437" y="3667090"/>
            <a:chExt cx="2348037" cy="2325818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1995318F-ED20-4A39-AC8E-CDC58D08F3FC}"/>
                </a:ext>
              </a:extLst>
            </p:cNvPr>
            <p:cNvSpPr/>
            <p:nvPr/>
          </p:nvSpPr>
          <p:spPr>
            <a:xfrm flipV="1">
              <a:off x="6096000" y="3723037"/>
              <a:ext cx="2232848" cy="789977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7CDD5237-7888-4BB5-AFC9-5569EE035A2B}"/>
                </a:ext>
              </a:extLst>
            </p:cNvPr>
            <p:cNvSpPr/>
            <p:nvPr/>
          </p:nvSpPr>
          <p:spPr>
            <a:xfrm flipV="1">
              <a:off x="6096000" y="5146836"/>
              <a:ext cx="2232848" cy="789977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DCC90AA3-6302-4BE9-B3C3-0032651847C1}"/>
                </a:ext>
              </a:extLst>
            </p:cNvPr>
            <p:cNvSpPr/>
            <p:nvPr/>
          </p:nvSpPr>
          <p:spPr>
            <a:xfrm rot="5400000">
              <a:off x="5543150" y="4272713"/>
              <a:ext cx="2213774" cy="1114425"/>
            </a:xfrm>
            <a:prstGeom prst="parallelogram">
              <a:avLst>
                <a:gd name="adj" fmla="val 7200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Parallelogram 72">
              <a:extLst>
                <a:ext uri="{FF2B5EF4-FFF2-40B4-BE49-F238E27FC236}">
                  <a16:creationId xmlns:a16="http://schemas.microsoft.com/office/drawing/2014/main" id="{21BC7DAA-FEDA-4BDD-AF94-7293A21691C4}"/>
                </a:ext>
              </a:extLst>
            </p:cNvPr>
            <p:cNvSpPr/>
            <p:nvPr/>
          </p:nvSpPr>
          <p:spPr>
            <a:xfrm rot="5400000" flipV="1">
              <a:off x="6664749" y="4272714"/>
              <a:ext cx="2213776" cy="1114425"/>
            </a:xfrm>
            <a:prstGeom prst="parallelogram">
              <a:avLst>
                <a:gd name="adj" fmla="val 7200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79E41B4-4B01-4543-A7C3-78F6D7F5EBDA}"/>
                </a:ext>
              </a:extLst>
            </p:cNvPr>
            <p:cNvSpPr/>
            <p:nvPr/>
          </p:nvSpPr>
          <p:spPr>
            <a:xfrm>
              <a:off x="6033437" y="3667090"/>
              <a:ext cx="111600" cy="111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E4755664-F06C-4D09-B25C-DB6FFC25BFD6}"/>
                </a:ext>
              </a:extLst>
            </p:cNvPr>
            <p:cNvSpPr/>
            <p:nvPr/>
          </p:nvSpPr>
          <p:spPr>
            <a:xfrm>
              <a:off x="8269874" y="3667090"/>
              <a:ext cx="111600" cy="111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89A138AF-D44B-4322-9824-1E396C463D0E}"/>
                </a:ext>
              </a:extLst>
            </p:cNvPr>
            <p:cNvSpPr/>
            <p:nvPr/>
          </p:nvSpPr>
          <p:spPr>
            <a:xfrm>
              <a:off x="7149100" y="4457362"/>
              <a:ext cx="111600" cy="111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139F363-E8DF-4C3F-8805-C68629685958}"/>
                </a:ext>
              </a:extLst>
            </p:cNvPr>
            <p:cNvCxnSpPr/>
            <p:nvPr/>
          </p:nvCxnSpPr>
          <p:spPr>
            <a:xfrm>
              <a:off x="6092824" y="5146836"/>
              <a:ext cx="2236024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A9C55410-2C96-4E07-A9A0-58379196DCF4}"/>
                </a:ext>
              </a:extLst>
            </p:cNvPr>
            <p:cNvSpPr/>
            <p:nvPr/>
          </p:nvSpPr>
          <p:spPr>
            <a:xfrm>
              <a:off x="6033437" y="5091036"/>
              <a:ext cx="111600" cy="111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B690E94D-46B2-4D9F-99A0-3AA3444F6DB7}"/>
                </a:ext>
              </a:extLst>
            </p:cNvPr>
            <p:cNvSpPr/>
            <p:nvPr/>
          </p:nvSpPr>
          <p:spPr>
            <a:xfrm>
              <a:off x="8269874" y="5091036"/>
              <a:ext cx="111600" cy="111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D597B096-CA27-49C7-86E8-55DA17083201}"/>
                </a:ext>
              </a:extLst>
            </p:cNvPr>
            <p:cNvSpPr/>
            <p:nvPr/>
          </p:nvSpPr>
          <p:spPr>
            <a:xfrm>
              <a:off x="7149100" y="5881308"/>
              <a:ext cx="111600" cy="111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085EC3A-F6F5-4949-9439-A53844A02C52}"/>
              </a:ext>
            </a:extLst>
          </p:cNvPr>
          <p:cNvSpPr/>
          <p:nvPr/>
        </p:nvSpPr>
        <p:spPr>
          <a:xfrm>
            <a:off x="5100457" y="4384296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PENT6</a:t>
            </a:r>
          </a:p>
        </p:txBody>
      </p:sp>
    </p:spTree>
    <p:extLst>
      <p:ext uri="{BB962C8B-B14F-4D97-AF65-F5344CB8AC3E}">
        <p14:creationId xmlns:p14="http://schemas.microsoft.com/office/powerpoint/2010/main" val="393807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BFDE1-0646-402B-A756-274A7D4FA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0000"/>
          </a:xfrm>
        </p:spPr>
        <p:txBody>
          <a:bodyPr/>
          <a:lstStyle/>
          <a:p>
            <a:r>
              <a:rPr lang="en-GB" dirty="0"/>
              <a:t>2D Elements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FD2B7D1-1524-47D8-9D3F-EE789C43CDF5}"/>
              </a:ext>
            </a:extLst>
          </p:cNvPr>
          <p:cNvSpPr txBox="1"/>
          <p:nvPr/>
        </p:nvSpPr>
        <p:spPr>
          <a:xfrm>
            <a:off x="2577624" y="5833187"/>
            <a:ext cx="797013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Linear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5FDAE09-9A6C-4978-AAB2-F1C25A08204F}"/>
              </a:ext>
            </a:extLst>
          </p:cNvPr>
          <p:cNvSpPr txBox="1"/>
          <p:nvPr/>
        </p:nvSpPr>
        <p:spPr>
          <a:xfrm>
            <a:off x="6249537" y="5833187"/>
            <a:ext cx="1111779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Parabolic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5E2FEB0-F273-4CEB-A206-2E93E6C076E5}"/>
              </a:ext>
            </a:extLst>
          </p:cNvPr>
          <p:cNvSpPr txBox="1"/>
          <p:nvPr/>
        </p:nvSpPr>
        <p:spPr>
          <a:xfrm>
            <a:off x="838200" y="4485638"/>
            <a:ext cx="82445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QUAD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2C1EBD5-6AAA-4311-9A8C-358A49739E6E}"/>
              </a:ext>
            </a:extLst>
          </p:cNvPr>
          <p:cNvSpPr txBox="1"/>
          <p:nvPr/>
        </p:nvSpPr>
        <p:spPr>
          <a:xfrm>
            <a:off x="998597" y="1966011"/>
            <a:ext cx="50366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TRI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8CAD56-7FDA-493D-BBA0-C4440F6265AC}"/>
              </a:ext>
            </a:extLst>
          </p:cNvPr>
          <p:cNvGrpSpPr/>
          <p:nvPr/>
        </p:nvGrpSpPr>
        <p:grpSpPr>
          <a:xfrm>
            <a:off x="1971123" y="1269922"/>
            <a:ext cx="1899050" cy="1660523"/>
            <a:chOff x="3867307" y="1432290"/>
            <a:chExt cx="1899050" cy="1660523"/>
          </a:xfrm>
        </p:grpSpPr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8D978E1C-DF00-4A9B-9D91-F2664DD06C9D}"/>
                </a:ext>
              </a:extLst>
            </p:cNvPr>
            <p:cNvSpPr/>
            <p:nvPr/>
          </p:nvSpPr>
          <p:spPr>
            <a:xfrm>
              <a:off x="3918315" y="1479645"/>
              <a:ext cx="1800000" cy="1558800"/>
            </a:xfrm>
            <a:prstGeom prst="triangle">
              <a:avLst/>
            </a:prstGeom>
            <a:solidFill>
              <a:schemeClr val="bg1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F139D85-D37A-4285-A068-FED7862D531A}"/>
                </a:ext>
              </a:extLst>
            </p:cNvPr>
            <p:cNvSpPr/>
            <p:nvPr/>
          </p:nvSpPr>
          <p:spPr>
            <a:xfrm>
              <a:off x="3867307" y="2979299"/>
              <a:ext cx="108000" cy="108000"/>
            </a:xfrm>
            <a:prstGeom prst="ellipse">
              <a:avLst/>
            </a:prstGeom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1D98780-67AC-4E0A-8946-8660CE60F9A2}"/>
                </a:ext>
              </a:extLst>
            </p:cNvPr>
            <p:cNvSpPr/>
            <p:nvPr/>
          </p:nvSpPr>
          <p:spPr>
            <a:xfrm>
              <a:off x="5658357" y="2984813"/>
              <a:ext cx="108000" cy="108000"/>
            </a:xfrm>
            <a:prstGeom prst="ellipse">
              <a:avLst/>
            </a:prstGeom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B030408-8946-4C11-9B46-83AC6DA1CDD0}"/>
                </a:ext>
              </a:extLst>
            </p:cNvPr>
            <p:cNvSpPr/>
            <p:nvPr/>
          </p:nvSpPr>
          <p:spPr>
            <a:xfrm>
              <a:off x="4764315" y="1432290"/>
              <a:ext cx="108000" cy="108000"/>
            </a:xfrm>
            <a:prstGeom prst="ellipse">
              <a:avLst/>
            </a:prstGeom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CDA35D7-CA92-472B-8D81-843577DB19CA}"/>
                </a:ext>
              </a:extLst>
            </p:cNvPr>
            <p:cNvSpPr txBox="1"/>
            <p:nvPr/>
          </p:nvSpPr>
          <p:spPr>
            <a:xfrm>
              <a:off x="4503966" y="2395448"/>
              <a:ext cx="628698" cy="369332"/>
            </a:xfrm>
            <a:prstGeom prst="rect">
              <a:avLst/>
            </a:prstGeom>
            <a:noFill/>
            <a:effectLst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dirty="0"/>
                <a:t>TRI3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160C6F2-6C07-4CCA-9B60-EE4A7B0CA6C7}"/>
              </a:ext>
            </a:extLst>
          </p:cNvPr>
          <p:cNvGrpSpPr/>
          <p:nvPr/>
        </p:nvGrpSpPr>
        <p:grpSpPr>
          <a:xfrm>
            <a:off x="5849339" y="1269922"/>
            <a:ext cx="1899050" cy="1660523"/>
            <a:chOff x="6419685" y="1432290"/>
            <a:chExt cx="1899050" cy="1660523"/>
          </a:xfrm>
        </p:grpSpPr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F5FA70F7-74F8-4DD3-986E-CD122C0D622B}"/>
                </a:ext>
              </a:extLst>
            </p:cNvPr>
            <p:cNvSpPr/>
            <p:nvPr/>
          </p:nvSpPr>
          <p:spPr>
            <a:xfrm>
              <a:off x="6470693" y="1479645"/>
              <a:ext cx="1800000" cy="1558800"/>
            </a:xfrm>
            <a:prstGeom prst="triangle">
              <a:avLst/>
            </a:prstGeom>
            <a:solidFill>
              <a:schemeClr val="bg1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B97D1E2-D925-44B9-8D0B-27693A45482B}"/>
                </a:ext>
              </a:extLst>
            </p:cNvPr>
            <p:cNvSpPr/>
            <p:nvPr/>
          </p:nvSpPr>
          <p:spPr>
            <a:xfrm>
              <a:off x="6419685" y="2979299"/>
              <a:ext cx="108000" cy="108000"/>
            </a:xfrm>
            <a:prstGeom prst="ellipse">
              <a:avLst/>
            </a:prstGeom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C758165-F0E6-4EC9-995A-9656F887F520}"/>
                </a:ext>
              </a:extLst>
            </p:cNvPr>
            <p:cNvSpPr/>
            <p:nvPr/>
          </p:nvSpPr>
          <p:spPr>
            <a:xfrm>
              <a:off x="8210735" y="2984813"/>
              <a:ext cx="108000" cy="108000"/>
            </a:xfrm>
            <a:prstGeom prst="ellipse">
              <a:avLst/>
            </a:prstGeom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2E51FCE-1824-48F6-99A7-630DA07270E1}"/>
                </a:ext>
              </a:extLst>
            </p:cNvPr>
            <p:cNvSpPr/>
            <p:nvPr/>
          </p:nvSpPr>
          <p:spPr>
            <a:xfrm>
              <a:off x="7316693" y="1432290"/>
              <a:ext cx="108000" cy="108000"/>
            </a:xfrm>
            <a:prstGeom prst="ellipse">
              <a:avLst/>
            </a:prstGeom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A8DF69E-2F8B-42FB-B107-E8318938E18A}"/>
                </a:ext>
              </a:extLst>
            </p:cNvPr>
            <p:cNvSpPr/>
            <p:nvPr/>
          </p:nvSpPr>
          <p:spPr>
            <a:xfrm>
              <a:off x="6869265" y="2205045"/>
              <a:ext cx="108000" cy="108000"/>
            </a:xfrm>
            <a:prstGeom prst="ellipse">
              <a:avLst/>
            </a:prstGeom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52A73BF-A279-4B95-9014-78DD75C3505E}"/>
                </a:ext>
              </a:extLst>
            </p:cNvPr>
            <p:cNvSpPr/>
            <p:nvPr/>
          </p:nvSpPr>
          <p:spPr>
            <a:xfrm>
              <a:off x="7768425" y="2205045"/>
              <a:ext cx="108000" cy="108000"/>
            </a:xfrm>
            <a:prstGeom prst="ellipse">
              <a:avLst/>
            </a:prstGeom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C483EB0-03A2-4CD1-86EA-62175ADC9887}"/>
                </a:ext>
              </a:extLst>
            </p:cNvPr>
            <p:cNvSpPr/>
            <p:nvPr/>
          </p:nvSpPr>
          <p:spPr>
            <a:xfrm>
              <a:off x="7346122" y="2979299"/>
              <a:ext cx="108000" cy="108000"/>
            </a:xfrm>
            <a:prstGeom prst="ellipse">
              <a:avLst/>
            </a:prstGeom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2B80EB4-CE1A-46E4-A90F-63FFDC5C96C9}"/>
                </a:ext>
              </a:extLst>
            </p:cNvPr>
            <p:cNvSpPr txBox="1"/>
            <p:nvPr/>
          </p:nvSpPr>
          <p:spPr>
            <a:xfrm>
              <a:off x="7056344" y="2395448"/>
              <a:ext cx="628698" cy="369332"/>
            </a:xfrm>
            <a:prstGeom prst="rect">
              <a:avLst/>
            </a:prstGeom>
            <a:noFill/>
            <a:effectLst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dirty="0"/>
                <a:t>TRI6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C5B1846-3E92-4110-BB5D-4067738C8886}"/>
              </a:ext>
            </a:extLst>
          </p:cNvPr>
          <p:cNvGrpSpPr/>
          <p:nvPr/>
        </p:nvGrpSpPr>
        <p:grpSpPr>
          <a:xfrm>
            <a:off x="1971123" y="3669855"/>
            <a:ext cx="1905008" cy="1892899"/>
            <a:chOff x="3867307" y="3532811"/>
            <a:chExt cx="1905008" cy="189289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05B4623-C5E2-45F7-A1D6-48EAF8CCC3D6}"/>
                </a:ext>
              </a:extLst>
            </p:cNvPr>
            <p:cNvSpPr/>
            <p:nvPr/>
          </p:nvSpPr>
          <p:spPr>
            <a:xfrm>
              <a:off x="3921307" y="3586811"/>
              <a:ext cx="1800000" cy="1800000"/>
            </a:xfrm>
            <a:prstGeom prst="rect">
              <a:avLst/>
            </a:prstGeom>
            <a:solidFill>
              <a:schemeClr val="bg1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2ADCA79-0CAA-4EB6-AA23-306730979DDF}"/>
                </a:ext>
              </a:extLst>
            </p:cNvPr>
            <p:cNvSpPr/>
            <p:nvPr/>
          </p:nvSpPr>
          <p:spPr>
            <a:xfrm>
              <a:off x="3867307" y="3532811"/>
              <a:ext cx="108000" cy="108000"/>
            </a:xfrm>
            <a:prstGeom prst="ellipse">
              <a:avLst/>
            </a:prstGeom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0BA227E-1DF8-4294-B63E-923D70C3A740}"/>
                </a:ext>
              </a:extLst>
            </p:cNvPr>
            <p:cNvSpPr/>
            <p:nvPr/>
          </p:nvSpPr>
          <p:spPr>
            <a:xfrm>
              <a:off x="5664315" y="3532811"/>
              <a:ext cx="108000" cy="108000"/>
            </a:xfrm>
            <a:prstGeom prst="ellipse">
              <a:avLst/>
            </a:prstGeom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738AC8E-0DA3-4630-972B-7CC2663DB7ED}"/>
                </a:ext>
              </a:extLst>
            </p:cNvPr>
            <p:cNvSpPr/>
            <p:nvPr/>
          </p:nvSpPr>
          <p:spPr>
            <a:xfrm>
              <a:off x="3867307" y="5317710"/>
              <a:ext cx="108000" cy="108000"/>
            </a:xfrm>
            <a:prstGeom prst="ellipse">
              <a:avLst/>
            </a:prstGeom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9BD00E6-F05D-4114-A5C1-345458D5D467}"/>
                </a:ext>
              </a:extLst>
            </p:cNvPr>
            <p:cNvSpPr/>
            <p:nvPr/>
          </p:nvSpPr>
          <p:spPr>
            <a:xfrm>
              <a:off x="5664315" y="5317710"/>
              <a:ext cx="108000" cy="108000"/>
            </a:xfrm>
            <a:prstGeom prst="ellipse">
              <a:avLst/>
            </a:prstGeom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3EA07FA-277D-4F1A-8B57-BF00C7B74D6C}"/>
                </a:ext>
              </a:extLst>
            </p:cNvPr>
            <p:cNvSpPr txBox="1"/>
            <p:nvPr/>
          </p:nvSpPr>
          <p:spPr>
            <a:xfrm>
              <a:off x="4343570" y="4346012"/>
              <a:ext cx="949491" cy="369332"/>
            </a:xfrm>
            <a:prstGeom prst="rect">
              <a:avLst/>
            </a:prstGeom>
            <a:noFill/>
            <a:effectLst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dirty="0"/>
                <a:t>QUAD4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2718D5D-3F85-4F7A-9F38-D40F182C3F49}"/>
              </a:ext>
            </a:extLst>
          </p:cNvPr>
          <p:cNvGrpSpPr/>
          <p:nvPr/>
        </p:nvGrpSpPr>
        <p:grpSpPr>
          <a:xfrm>
            <a:off x="5849339" y="3669855"/>
            <a:ext cx="1905008" cy="1892899"/>
            <a:chOff x="6419685" y="3532811"/>
            <a:chExt cx="1905008" cy="189289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5C7230-E736-4A7A-8CE4-6858AC509965}"/>
                </a:ext>
              </a:extLst>
            </p:cNvPr>
            <p:cNvSpPr/>
            <p:nvPr/>
          </p:nvSpPr>
          <p:spPr>
            <a:xfrm>
              <a:off x="6473685" y="3586811"/>
              <a:ext cx="1800000" cy="1800000"/>
            </a:xfrm>
            <a:prstGeom prst="rect">
              <a:avLst/>
            </a:prstGeom>
            <a:solidFill>
              <a:schemeClr val="bg1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4F4B633-40B9-446D-8513-8205C4D19B41}"/>
                </a:ext>
              </a:extLst>
            </p:cNvPr>
            <p:cNvSpPr/>
            <p:nvPr/>
          </p:nvSpPr>
          <p:spPr>
            <a:xfrm>
              <a:off x="6419685" y="3532811"/>
              <a:ext cx="108000" cy="108000"/>
            </a:xfrm>
            <a:prstGeom prst="ellipse">
              <a:avLst/>
            </a:prstGeom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9F8DBF8-4794-48E8-B0DF-5B3F77AF6914}"/>
                </a:ext>
              </a:extLst>
            </p:cNvPr>
            <p:cNvSpPr/>
            <p:nvPr/>
          </p:nvSpPr>
          <p:spPr>
            <a:xfrm>
              <a:off x="8216693" y="3532811"/>
              <a:ext cx="108000" cy="108000"/>
            </a:xfrm>
            <a:prstGeom prst="ellipse">
              <a:avLst/>
            </a:prstGeom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00A2892-4FF5-433D-BD2E-12C40EBB090B}"/>
                </a:ext>
              </a:extLst>
            </p:cNvPr>
            <p:cNvSpPr/>
            <p:nvPr/>
          </p:nvSpPr>
          <p:spPr>
            <a:xfrm>
              <a:off x="6419685" y="5317710"/>
              <a:ext cx="108000" cy="108000"/>
            </a:xfrm>
            <a:prstGeom prst="ellipse">
              <a:avLst/>
            </a:prstGeom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1DE65F5-9DDF-4293-A006-7B0EFBFD5A34}"/>
                </a:ext>
              </a:extLst>
            </p:cNvPr>
            <p:cNvSpPr/>
            <p:nvPr/>
          </p:nvSpPr>
          <p:spPr>
            <a:xfrm>
              <a:off x="8216693" y="5317710"/>
              <a:ext cx="108000" cy="108000"/>
            </a:xfrm>
            <a:prstGeom prst="ellipse">
              <a:avLst/>
            </a:prstGeom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5D25DFA-672E-4423-959C-F4A8A97DED89}"/>
                </a:ext>
              </a:extLst>
            </p:cNvPr>
            <p:cNvSpPr/>
            <p:nvPr/>
          </p:nvSpPr>
          <p:spPr>
            <a:xfrm>
              <a:off x="6419685" y="4425260"/>
              <a:ext cx="108000" cy="108000"/>
            </a:xfrm>
            <a:prstGeom prst="ellipse">
              <a:avLst/>
            </a:prstGeom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8AD6402-88B0-48DD-A650-448B3759D359}"/>
                </a:ext>
              </a:extLst>
            </p:cNvPr>
            <p:cNvSpPr/>
            <p:nvPr/>
          </p:nvSpPr>
          <p:spPr>
            <a:xfrm>
              <a:off x="8216693" y="4425260"/>
              <a:ext cx="108000" cy="108000"/>
            </a:xfrm>
            <a:prstGeom prst="ellipse">
              <a:avLst/>
            </a:prstGeom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4560F70-25C0-44CD-921B-AD645B45768C}"/>
                </a:ext>
              </a:extLst>
            </p:cNvPr>
            <p:cNvSpPr/>
            <p:nvPr/>
          </p:nvSpPr>
          <p:spPr>
            <a:xfrm>
              <a:off x="7318189" y="3532811"/>
              <a:ext cx="108000" cy="108000"/>
            </a:xfrm>
            <a:prstGeom prst="ellipse">
              <a:avLst/>
            </a:prstGeom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7E8AEA1-15E5-49FF-913F-8B7070E07FB4}"/>
                </a:ext>
              </a:extLst>
            </p:cNvPr>
            <p:cNvSpPr/>
            <p:nvPr/>
          </p:nvSpPr>
          <p:spPr>
            <a:xfrm>
              <a:off x="7318189" y="5317710"/>
              <a:ext cx="108000" cy="108000"/>
            </a:xfrm>
            <a:prstGeom prst="ellipse">
              <a:avLst/>
            </a:prstGeom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1255F6E-E7A8-461C-9854-6874C6493789}"/>
                </a:ext>
              </a:extLst>
            </p:cNvPr>
            <p:cNvSpPr txBox="1"/>
            <p:nvPr/>
          </p:nvSpPr>
          <p:spPr>
            <a:xfrm>
              <a:off x="6895948" y="4346012"/>
              <a:ext cx="949491" cy="369332"/>
            </a:xfrm>
            <a:prstGeom prst="rect">
              <a:avLst/>
            </a:prstGeom>
            <a:noFill/>
            <a:effectLst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dirty="0"/>
                <a:t>QUAD8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4E98786-60ED-42DD-AC0E-E04E116F02ED}"/>
              </a:ext>
            </a:extLst>
          </p:cNvPr>
          <p:cNvSpPr txBox="1"/>
          <p:nvPr/>
        </p:nvSpPr>
        <p:spPr>
          <a:xfrm>
            <a:off x="8940800" y="1997841"/>
            <a:ext cx="2742610" cy="286232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2D Element Formulations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Plane Stress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Plane Strain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Axisymmetric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Plate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Shell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Curved Shell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Fabric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Load Panel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Wall</a:t>
            </a:r>
          </a:p>
        </p:txBody>
      </p:sp>
    </p:spTree>
    <p:extLst>
      <p:ext uri="{BB962C8B-B14F-4D97-AF65-F5344CB8AC3E}">
        <p14:creationId xmlns:p14="http://schemas.microsoft.com/office/powerpoint/2010/main" val="319293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1F1A7-BF5F-407A-AEB8-DA89B22AB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2D Elements – Grid Loads vs. Load Panels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29FFDE-D828-4584-8BD4-512014B332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3582" y="3462775"/>
            <a:ext cx="6598418" cy="28577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B0F129-42E2-47B5-A0C5-31C30C2DE7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462775"/>
            <a:ext cx="6598418" cy="28577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05297C-1DE2-4C76-953D-2110A886196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9321" y="537483"/>
            <a:ext cx="5819775" cy="3343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909D9B-695C-48B6-B0E3-640EC77D1DF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85644" y="365126"/>
            <a:ext cx="26670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C84B40-F619-4BA5-A02E-6CE04C22B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724" y="622424"/>
            <a:ext cx="6658276" cy="5613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BF0DE9-C448-4BD9-B1F3-CB4BBE440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2D Elements – Wall Elements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BDD3D4-9F0D-4BF2-98F8-44A332355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58" y="1416867"/>
            <a:ext cx="5824242" cy="402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515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ED5FB-54D8-4A36-AAEE-27C0B08C1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1D Elements</a:t>
            </a:r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7FB4EDD-312B-411B-993B-3DC5DC00561D}"/>
                  </a:ext>
                </a:extLst>
              </p14:cNvPr>
              <p14:cNvContentPartPr/>
              <p14:nvPr/>
            </p14:nvContentPartPr>
            <p14:xfrm>
              <a:off x="2566003" y="5630104"/>
              <a:ext cx="168840" cy="464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7FB4EDD-312B-411B-993B-3DC5DC0056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8363" y="5522464"/>
                <a:ext cx="204480" cy="262080"/>
              </a:xfrm>
              <a:prstGeom prst="rect">
                <a:avLst/>
              </a:prstGeom>
            </p:spPr>
          </p:pic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34A33A7-544C-437A-AB2D-8C76B2402AAD}"/>
              </a:ext>
            </a:extLst>
          </p:cNvPr>
          <p:cNvCxnSpPr>
            <a:cxnSpLocks/>
          </p:cNvCxnSpPr>
          <p:nvPr/>
        </p:nvCxnSpPr>
        <p:spPr>
          <a:xfrm flipV="1">
            <a:off x="2252737" y="2157609"/>
            <a:ext cx="4409161" cy="2542783"/>
          </a:xfrm>
          <a:prstGeom prst="straightConnector1">
            <a:avLst/>
          </a:prstGeom>
          <a:ln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BBBE59B-5DC1-45C5-A11A-BC8B9F62E269}"/>
              </a:ext>
            </a:extLst>
          </p:cNvPr>
          <p:cNvSpPr txBox="1"/>
          <p:nvPr/>
        </p:nvSpPr>
        <p:spPr>
          <a:xfrm>
            <a:off x="8940800" y="2136341"/>
            <a:ext cx="2742610" cy="258532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1D Element Formulations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Beam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Bar (Truss)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Rod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Strut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Cable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Spring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Link</a:t>
            </a:r>
          </a:p>
        </p:txBody>
      </p:sp>
    </p:spTree>
    <p:extLst>
      <p:ext uri="{BB962C8B-B14F-4D97-AF65-F5344CB8AC3E}">
        <p14:creationId xmlns:p14="http://schemas.microsoft.com/office/powerpoint/2010/main" val="263383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60B2E-2FAA-4969-94E8-358C9A557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 </a:t>
            </a:r>
            <a:r>
              <a:rPr lang="en-GB" b="1" dirty="0"/>
              <a:t>Accurate</a:t>
            </a:r>
            <a:r>
              <a:rPr lang="en-GB" dirty="0"/>
              <a:t> as is </a:t>
            </a:r>
            <a:r>
              <a:rPr lang="en-GB" i="1" dirty="0"/>
              <a:t>necessary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00A1A-EFA2-4E11-A888-DEE81596A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GB" i="1" dirty="0"/>
              <a:t>“It’s better to be roughly right than precisely wrong.”</a:t>
            </a:r>
            <a:br>
              <a:rPr lang="en-GB" dirty="0"/>
            </a:br>
            <a:r>
              <a:rPr lang="en-GB" dirty="0"/>
              <a:t>John Maynard Keynes</a:t>
            </a:r>
          </a:p>
        </p:txBody>
      </p:sp>
    </p:spTree>
    <p:extLst>
      <p:ext uri="{BB962C8B-B14F-4D97-AF65-F5344CB8AC3E}">
        <p14:creationId xmlns:p14="http://schemas.microsoft.com/office/powerpoint/2010/main" val="14772947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1782-2D1C-4FF3-8D1D-5F7474E0B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1D Elements – Ties vs. Sliding Cables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DFBCB3-2AED-4322-8102-BEE9E98BF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1179" y="1044575"/>
            <a:ext cx="9269641" cy="513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45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626BA-A74B-4CC6-B106-7BA327E69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0D Elements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99A1E3F-6846-4E5A-9996-E4A0816667A4}"/>
              </a:ext>
            </a:extLst>
          </p:cNvPr>
          <p:cNvSpPr/>
          <p:nvPr/>
        </p:nvSpPr>
        <p:spPr>
          <a:xfrm>
            <a:off x="4413126" y="324900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948F2B-42A1-4024-B148-BBE7DC9EF816}"/>
              </a:ext>
            </a:extLst>
          </p:cNvPr>
          <p:cNvSpPr txBox="1"/>
          <p:nvPr/>
        </p:nvSpPr>
        <p:spPr>
          <a:xfrm>
            <a:off x="8940800" y="2967335"/>
            <a:ext cx="2742610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0D Element Formulations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Mass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Ground Spring</a:t>
            </a:r>
          </a:p>
        </p:txBody>
      </p:sp>
    </p:spTree>
    <p:extLst>
      <p:ext uri="{BB962C8B-B14F-4D97-AF65-F5344CB8AC3E}">
        <p14:creationId xmlns:p14="http://schemas.microsoft.com/office/powerpoint/2010/main" val="274484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31BF1-CFB4-4CDD-897E-382B8FCAD0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3EF0AA-5BE1-42A9-9BB2-DB5D256B98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9883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D2F20-41C0-4616-9E96-6C9AC0CCB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makes a good model?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5FBC0-A4B4-46E3-899E-56761C40E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8243" y="1995883"/>
            <a:ext cx="4455515" cy="2866234"/>
          </a:xfr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GB" dirty="0"/>
              <a:t>Good models:</a:t>
            </a:r>
          </a:p>
          <a:p>
            <a:r>
              <a:rPr lang="en-GB" dirty="0"/>
              <a:t>Are as </a:t>
            </a:r>
            <a:r>
              <a:rPr lang="en-GB" b="1" dirty="0"/>
              <a:t>accurate</a:t>
            </a:r>
            <a:r>
              <a:rPr lang="en-GB" dirty="0"/>
              <a:t> as </a:t>
            </a:r>
            <a:r>
              <a:rPr lang="en-GB" i="1" dirty="0"/>
              <a:t>necessary</a:t>
            </a:r>
          </a:p>
          <a:p>
            <a:r>
              <a:rPr lang="en-GB" dirty="0"/>
              <a:t>Are as </a:t>
            </a:r>
            <a:r>
              <a:rPr lang="en-GB" b="1" dirty="0"/>
              <a:t>realistic</a:t>
            </a:r>
            <a:r>
              <a:rPr lang="en-GB" dirty="0"/>
              <a:t> as </a:t>
            </a:r>
            <a:r>
              <a:rPr lang="en-GB" i="1" dirty="0"/>
              <a:t>appropriate</a:t>
            </a:r>
          </a:p>
          <a:p>
            <a:r>
              <a:rPr lang="en-GB" dirty="0"/>
              <a:t>Are as </a:t>
            </a:r>
            <a:r>
              <a:rPr lang="en-GB" b="1" dirty="0"/>
              <a:t>simple</a:t>
            </a:r>
            <a:r>
              <a:rPr lang="en-GB" dirty="0"/>
              <a:t> as </a:t>
            </a:r>
            <a:r>
              <a:rPr lang="en-GB" i="1" dirty="0"/>
              <a:t>possible</a:t>
            </a:r>
          </a:p>
          <a:p>
            <a:r>
              <a:rPr lang="en-GB" dirty="0"/>
              <a:t>Capture the </a:t>
            </a:r>
            <a:r>
              <a:rPr lang="en-GB" b="1" dirty="0"/>
              <a:t>important</a:t>
            </a:r>
            <a:r>
              <a:rPr lang="en-GB" dirty="0"/>
              <a:t> </a:t>
            </a:r>
            <a:r>
              <a:rPr lang="en-GB" i="1" dirty="0"/>
              <a:t>behaviours</a:t>
            </a:r>
          </a:p>
        </p:txBody>
      </p:sp>
    </p:spTree>
    <p:extLst>
      <p:ext uri="{BB962C8B-B14F-4D97-AF65-F5344CB8AC3E}">
        <p14:creationId xmlns:p14="http://schemas.microsoft.com/office/powerpoint/2010/main" val="224555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Peter.Debney@arup.com</a:t>
            </a:r>
            <a:endParaRPr lang="en-GB" dirty="0"/>
          </a:p>
          <a:p>
            <a:r>
              <a:rPr lang="en-GB" dirty="0">
                <a:hlinkClick r:id="rId4"/>
              </a:rPr>
              <a:t>www.linkedin.com/in/peterdebney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489567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60B2E-2FAA-4969-94E8-358C9A557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 </a:t>
            </a:r>
            <a:r>
              <a:rPr lang="en-GB" b="1" dirty="0"/>
              <a:t>Accurate</a:t>
            </a:r>
            <a:r>
              <a:rPr lang="en-GB" dirty="0"/>
              <a:t> as is </a:t>
            </a:r>
            <a:r>
              <a:rPr lang="en-GB" i="1" dirty="0"/>
              <a:t>necessary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00A1A-EFA2-4E11-A888-DEE81596A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GB" i="1" dirty="0"/>
              <a:t>“Everything is vague to a degree you do not realise until you have tried to make it precise…”</a:t>
            </a:r>
            <a:br>
              <a:rPr lang="en-GB" i="1" dirty="0"/>
            </a:br>
            <a:r>
              <a:rPr lang="en-GB" dirty="0"/>
              <a:t>Bertrand Russell</a:t>
            </a:r>
          </a:p>
        </p:txBody>
      </p:sp>
    </p:spTree>
    <p:extLst>
      <p:ext uri="{BB962C8B-B14F-4D97-AF65-F5344CB8AC3E}">
        <p14:creationId xmlns:p14="http://schemas.microsoft.com/office/powerpoint/2010/main" val="1004700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5942A-B045-4D47-8419-9304F3544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Accuracy - Verification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2B38F-E306-4BDB-8DBD-ACBCC03E6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/>
              <a:t>“the process of determining that a calculation method implementation accurately represents the developer’s conceptual description of the calculation method and the solution of the calculation method.”</a:t>
            </a:r>
            <a:r>
              <a:rPr lang="en-GB" dirty="0"/>
              <a:t> (ISO 16730)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 other words: </a:t>
            </a:r>
            <a:r>
              <a:rPr lang="en-GB" b="1" dirty="0"/>
              <a:t>is the model correct?</a:t>
            </a:r>
          </a:p>
        </p:txBody>
      </p:sp>
    </p:spTree>
    <p:extLst>
      <p:ext uri="{BB962C8B-B14F-4D97-AF65-F5344CB8AC3E}">
        <p14:creationId xmlns:p14="http://schemas.microsoft.com/office/powerpoint/2010/main" val="58070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78456-41C7-4C50-935A-CA79A2E00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Accuracy - Verification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C73F6-099E-4B92-BD5A-CFF602F20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Are all the loads, dimensions, sections, and materials correct</a:t>
            </a:r>
          </a:p>
        </p:txBody>
      </p:sp>
    </p:spTree>
    <p:extLst>
      <p:ext uri="{BB962C8B-B14F-4D97-AF65-F5344CB8AC3E}">
        <p14:creationId xmlns:p14="http://schemas.microsoft.com/office/powerpoint/2010/main" val="3440636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78456-41C7-4C50-935A-CA79A2E00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Accuracy - Verification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C73F6-099E-4B92-BD5A-CFF602F20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Are all the loads, dimensions, sections, and materials correct? </a:t>
            </a:r>
          </a:p>
          <a:p>
            <a:r>
              <a:rPr lang="en-GB" dirty="0"/>
              <a:t>Sum total loads and reactions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64E2F3-94A7-4579-8966-DD70E6DE23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"/>
          <a:stretch/>
        </p:blipFill>
        <p:spPr>
          <a:xfrm>
            <a:off x="5145023" y="1885921"/>
            <a:ext cx="6782379" cy="437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75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7360FED-28FD-4241-A914-2399FEED4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345" y="1584544"/>
            <a:ext cx="7311656" cy="47444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678456-41C7-4C50-935A-CA79A2E00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Accuracy - Verification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C73F6-099E-4B92-BD5A-CFF602F20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Are all the loads, dimensions, sections, and materials correct? </a:t>
            </a:r>
          </a:p>
          <a:p>
            <a:r>
              <a:rPr lang="en-GB" dirty="0"/>
              <a:t>Sum total loads and reactions</a:t>
            </a:r>
          </a:p>
          <a:p>
            <a:r>
              <a:rPr lang="en-GB" dirty="0"/>
              <a:t>Check mesh shapes are not too stretched</a:t>
            </a:r>
          </a:p>
        </p:txBody>
      </p:sp>
    </p:spTree>
    <p:extLst>
      <p:ext uri="{BB962C8B-B14F-4D97-AF65-F5344CB8AC3E}">
        <p14:creationId xmlns:p14="http://schemas.microsoft.com/office/powerpoint/2010/main" val="3478240759"/>
      </p:ext>
    </p:extLst>
  </p:cSld>
  <p:clrMapOvr>
    <a:masterClrMapping/>
  </p:clrMapOvr>
</p:sld>
</file>

<file path=ppt/theme/theme1.xml><?xml version="1.0" encoding="utf-8"?>
<a:theme xmlns:a="http://schemas.openxmlformats.org/drawingml/2006/main" name="Corporate_OasysTheme">
  <a:themeElements>
    <a:clrScheme name="Custom 3">
      <a:dk1>
        <a:srgbClr val="243D51"/>
      </a:dk1>
      <a:lt1>
        <a:srgbClr val="FFFFFF"/>
      </a:lt1>
      <a:dk2>
        <a:srgbClr val="243D51"/>
      </a:dk2>
      <a:lt2>
        <a:srgbClr val="0061A0"/>
      </a:lt2>
      <a:accent1>
        <a:srgbClr val="6D0049"/>
      </a:accent1>
      <a:accent2>
        <a:srgbClr val="FDB515"/>
      </a:accent2>
      <a:accent3>
        <a:srgbClr val="649D35"/>
      </a:accent3>
      <a:accent4>
        <a:srgbClr val="D5D0CC"/>
      </a:accent4>
      <a:accent5>
        <a:srgbClr val="C6CDCC"/>
      </a:accent5>
      <a:accent6>
        <a:srgbClr val="5B4A40"/>
      </a:accent6>
      <a:hlink>
        <a:srgbClr val="0061A0"/>
      </a:hlink>
      <a:folHlink>
        <a:srgbClr val="954F72"/>
      </a:folHlink>
    </a:clrScheme>
    <a:fontScheme name="Oasys Font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asysTemplate.potx" id="{0EBBF650-885C-40AA-A8D5-734EEB705F19}" vid="{C6886B9B-E426-4743-836C-CD5DC641AA3E}"/>
    </a:ext>
  </a:extLst>
</a:theme>
</file>

<file path=ppt/theme/theme2.xml><?xml version="1.0" encoding="utf-8"?>
<a:theme xmlns:a="http://schemas.openxmlformats.org/drawingml/2006/main" name="Structural_OasysTheme">
  <a:themeElements>
    <a:clrScheme name="Oasys Theme">
      <a:dk1>
        <a:srgbClr val="88A195"/>
      </a:dk1>
      <a:lt1>
        <a:srgbClr val="FFFFFF"/>
      </a:lt1>
      <a:dk2>
        <a:srgbClr val="243D51"/>
      </a:dk2>
      <a:lt2>
        <a:srgbClr val="0061A0"/>
      </a:lt2>
      <a:accent1>
        <a:srgbClr val="6D0049"/>
      </a:accent1>
      <a:accent2>
        <a:srgbClr val="FDB515"/>
      </a:accent2>
      <a:accent3>
        <a:srgbClr val="649D35"/>
      </a:accent3>
      <a:accent4>
        <a:srgbClr val="D5D0CC"/>
      </a:accent4>
      <a:accent5>
        <a:srgbClr val="C6CDCC"/>
      </a:accent5>
      <a:accent6>
        <a:srgbClr val="5B4A40"/>
      </a:accent6>
      <a:hlink>
        <a:srgbClr val="0061A0"/>
      </a:hlink>
      <a:folHlink>
        <a:srgbClr val="954F72"/>
      </a:folHlink>
    </a:clrScheme>
    <a:fontScheme name="Oasys Font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asysTemplate.potx" id="{0EBBF650-885C-40AA-A8D5-734EEB705F19}" vid="{752AF94A-97D9-4ECA-B8F6-B3422637480E}"/>
    </a:ext>
  </a:extLst>
</a:theme>
</file>

<file path=ppt/theme/theme3.xml><?xml version="1.0" encoding="utf-8"?>
<a:theme xmlns:a="http://schemas.openxmlformats.org/drawingml/2006/main" name="Geotechnical_OasysTheme">
  <a:themeElements>
    <a:clrScheme name="Oasys Theme">
      <a:dk1>
        <a:srgbClr val="88A195"/>
      </a:dk1>
      <a:lt1>
        <a:srgbClr val="FFFFFF"/>
      </a:lt1>
      <a:dk2>
        <a:srgbClr val="243D51"/>
      </a:dk2>
      <a:lt2>
        <a:srgbClr val="0061A0"/>
      </a:lt2>
      <a:accent1>
        <a:srgbClr val="6D0049"/>
      </a:accent1>
      <a:accent2>
        <a:srgbClr val="FDB515"/>
      </a:accent2>
      <a:accent3>
        <a:srgbClr val="649D35"/>
      </a:accent3>
      <a:accent4>
        <a:srgbClr val="D5D0CC"/>
      </a:accent4>
      <a:accent5>
        <a:srgbClr val="C6CDCC"/>
      </a:accent5>
      <a:accent6>
        <a:srgbClr val="5B4A40"/>
      </a:accent6>
      <a:hlink>
        <a:srgbClr val="0061A0"/>
      </a:hlink>
      <a:folHlink>
        <a:srgbClr val="954F72"/>
      </a:folHlink>
    </a:clrScheme>
    <a:fontScheme name="Oasys Font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asysTemplate.potx" id="{0EBBF650-885C-40AA-A8D5-734EEB705F19}" vid="{E33DD494-61C9-4765-ACE4-3D704A57E9FF}"/>
    </a:ext>
  </a:extLst>
</a:theme>
</file>

<file path=ppt/theme/theme4.xml><?xml version="1.0" encoding="utf-8"?>
<a:theme xmlns:a="http://schemas.openxmlformats.org/drawingml/2006/main" name="MassMotion_OasysTheme">
  <a:themeElements>
    <a:clrScheme name="Oasys Theme">
      <a:dk1>
        <a:srgbClr val="88A195"/>
      </a:dk1>
      <a:lt1>
        <a:srgbClr val="FFFFFF"/>
      </a:lt1>
      <a:dk2>
        <a:srgbClr val="243D51"/>
      </a:dk2>
      <a:lt2>
        <a:srgbClr val="0061A0"/>
      </a:lt2>
      <a:accent1>
        <a:srgbClr val="6D0049"/>
      </a:accent1>
      <a:accent2>
        <a:srgbClr val="FDB515"/>
      </a:accent2>
      <a:accent3>
        <a:srgbClr val="649D35"/>
      </a:accent3>
      <a:accent4>
        <a:srgbClr val="D5D0CC"/>
      </a:accent4>
      <a:accent5>
        <a:srgbClr val="C6CDCC"/>
      </a:accent5>
      <a:accent6>
        <a:srgbClr val="5B4A40"/>
      </a:accent6>
      <a:hlink>
        <a:srgbClr val="0061A0"/>
      </a:hlink>
      <a:folHlink>
        <a:srgbClr val="954F72"/>
      </a:folHlink>
    </a:clrScheme>
    <a:fontScheme name="Oasys Font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asysTemplate.potx" id="{0EBBF650-885C-40AA-A8D5-734EEB705F19}" vid="{AEEF75A8-5836-4BB0-8E02-825865797AA8}"/>
    </a:ext>
  </a:extLst>
</a:theme>
</file>

<file path=ppt/theme/theme5.xml><?xml version="1.0" encoding="utf-8"?>
<a:theme xmlns:a="http://schemas.openxmlformats.org/drawingml/2006/main" name="Other_OasysTheme">
  <a:themeElements>
    <a:clrScheme name="Oasys Theme">
      <a:dk1>
        <a:srgbClr val="88A195"/>
      </a:dk1>
      <a:lt1>
        <a:srgbClr val="FFFFFF"/>
      </a:lt1>
      <a:dk2>
        <a:srgbClr val="243D51"/>
      </a:dk2>
      <a:lt2>
        <a:srgbClr val="0061A0"/>
      </a:lt2>
      <a:accent1>
        <a:srgbClr val="6D0049"/>
      </a:accent1>
      <a:accent2>
        <a:srgbClr val="FDB515"/>
      </a:accent2>
      <a:accent3>
        <a:srgbClr val="649D35"/>
      </a:accent3>
      <a:accent4>
        <a:srgbClr val="D5D0CC"/>
      </a:accent4>
      <a:accent5>
        <a:srgbClr val="C6CDCC"/>
      </a:accent5>
      <a:accent6>
        <a:srgbClr val="5B4A40"/>
      </a:accent6>
      <a:hlink>
        <a:srgbClr val="0061A0"/>
      </a:hlink>
      <a:folHlink>
        <a:srgbClr val="954F72"/>
      </a:folHlink>
    </a:clrScheme>
    <a:fontScheme name="Oasys Font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asysTemplate.potx" id="{0EBBF650-885C-40AA-A8D5-734EEB705F19}" vid="{101FEB3B-2564-4F22-B693-3B271B11EBD4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OasysTemplate</Template>
  <TotalTime>2322</TotalTime>
  <Words>902</Words>
  <Application>Microsoft Office PowerPoint</Application>
  <PresentationFormat>Widescreen</PresentationFormat>
  <Paragraphs>181</Paragraphs>
  <Slides>44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Calibri</vt:lpstr>
      <vt:lpstr>Open Sans</vt:lpstr>
      <vt:lpstr>Corporate_OasysTheme</vt:lpstr>
      <vt:lpstr>Structural_OasysTheme</vt:lpstr>
      <vt:lpstr>Geotechnical_OasysTheme</vt:lpstr>
      <vt:lpstr>MassMotion_OasysTheme</vt:lpstr>
      <vt:lpstr>Other_OasysTheme</vt:lpstr>
      <vt:lpstr>Professor Peter Debney</vt:lpstr>
      <vt:lpstr>Introduction</vt:lpstr>
      <vt:lpstr>Principles of Good Modelling</vt:lpstr>
      <vt:lpstr>As Accurate as is necessary</vt:lpstr>
      <vt:lpstr>As Accurate as is necessary</vt:lpstr>
      <vt:lpstr>Accuracy - Verification</vt:lpstr>
      <vt:lpstr>Accuracy - Verification</vt:lpstr>
      <vt:lpstr>Accuracy - Verification</vt:lpstr>
      <vt:lpstr>Accuracy - Verification</vt:lpstr>
      <vt:lpstr>Accuracy - Verification</vt:lpstr>
      <vt:lpstr>Accuracy - Verification</vt:lpstr>
      <vt:lpstr>As Realistic as is appropriate</vt:lpstr>
      <vt:lpstr>As Realistic as is appropriate</vt:lpstr>
      <vt:lpstr>Model Validation</vt:lpstr>
      <vt:lpstr>Realistic Boundary Conditions</vt:lpstr>
      <vt:lpstr>Realistic Boundary Conditions</vt:lpstr>
      <vt:lpstr>Realistic Restraint Stiffness</vt:lpstr>
      <vt:lpstr>As Simple as possible</vt:lpstr>
      <vt:lpstr>As Simple as possible</vt:lpstr>
      <vt:lpstr>Captures the Important behaviours</vt:lpstr>
      <vt:lpstr>Sleipner A Oilrig Collapse</vt:lpstr>
      <vt:lpstr>Checklist for Checking</vt:lpstr>
      <vt:lpstr>Structural Types Model Types</vt:lpstr>
      <vt:lpstr>Model Types</vt:lpstr>
      <vt:lpstr>1D Models</vt:lpstr>
      <vt:lpstr>2D Models</vt:lpstr>
      <vt:lpstr>2D models restrain out of plane, but does the design?</vt:lpstr>
      <vt:lpstr>2D Models</vt:lpstr>
      <vt:lpstr>2D Models</vt:lpstr>
      <vt:lpstr>2D Models</vt:lpstr>
      <vt:lpstr>2D Models</vt:lpstr>
      <vt:lpstr>3D Models</vt:lpstr>
      <vt:lpstr>Structural Types</vt:lpstr>
      <vt:lpstr>Element Types</vt:lpstr>
      <vt:lpstr>3D Elements</vt:lpstr>
      <vt:lpstr>2D Elements</vt:lpstr>
      <vt:lpstr>2D Elements – Grid Loads vs. Load Panels</vt:lpstr>
      <vt:lpstr>2D Elements – Wall Elements</vt:lpstr>
      <vt:lpstr>1D Elements</vt:lpstr>
      <vt:lpstr>1D Elements – Ties vs. Sliding Cables</vt:lpstr>
      <vt:lpstr>0D Elements</vt:lpstr>
      <vt:lpstr>Conclusion</vt:lpstr>
      <vt:lpstr>What makes a good model?</vt:lpstr>
      <vt:lpstr>PowerPoint Presentation</vt:lpstr>
    </vt:vector>
  </TitlesOfParts>
  <Company>Arup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Mullen</dc:creator>
  <cp:lastModifiedBy>Alex Mullen</cp:lastModifiedBy>
  <cp:revision>88</cp:revision>
  <dcterms:created xsi:type="dcterms:W3CDTF">2017-04-11T14:24:37Z</dcterms:created>
  <dcterms:modified xsi:type="dcterms:W3CDTF">2018-09-05T15:38:05Z</dcterms:modified>
</cp:coreProperties>
</file>