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jpg" ContentType="image/jpeg"/>
  <Default Extension="png" ContentType="image/png"/>
  <Default Extension="gif" ContentType="image/gif"/>
  <Default Extension="bmp" ContentType="image/bmp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3"/>
    <p:sldId id="257" r:id="rId4"/>
  </p:sldIdLst>
  <p:sldSz cx="10692000" cy="7560000" type="A4"/>
  <p:notesSz cx="7560000" cy="10692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50" y="-82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  <Relationship Id="rId1"
                Target="slideMasters/slideMaster1.xml"
                Type="http://schemas.openxmlformats.org/officeDocument/2006/relationships/slideMaster"/>
  <Relationship Id="rId2"
                Target="theme/theme1.xml"
                Type="http://schemas.openxmlformats.org/officeDocument/2006/relationships/theme"/>
  <Relationship Id="rId3"
                Target="slides/slide1.xml"
                Type="http://schemas.openxmlformats.org/officeDocument/2006/relationships/slide"/>
  <Relationship Id="rId4"
                Target="slides/slide2.xml"
                Type="http://schemas.openxmlformats.org/officeDocument/2006/relationships/slide"/>
  <Relationship Id="rId5"
                Target="presProps.xml"
                Type="http://schemas.openxmlformats.org/officeDocument/2006/relationships/presProps"/>
  <Relationship Id="rId6"
                Target="viewProps.xml"
                Type="http://schemas.openxmlformats.org/officeDocument/2006/relationships/viewProps"/>
</Relationships>

</file>

<file path=ppt/slideLayouts/_rels/slideLayout1.xml.rels><?xml version="1.0" encoding="UTF-8" standalone="yes"?>
<Relationships xmlns="http://schemas.openxmlformats.org/package/2006/relationships">
  <Relationship Id="rId1"
                Type="http://schemas.openxmlformats.org/officeDocument/2006/relationships/slideMaster"
               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 <Relationship Id="rId2"
               Type="http://schemas.openxmlformats.org/officeDocument/2006/relationships/theme"
              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<Relationship Id="rId2"
              Target="../media/image1.png"
              Type="http://schemas.openxmlformats.org/officeDocument/2006/relationships/image"/>
<Relationship Id="rId3"
              Target="../media/image2.png"
              Type="http://schemas.openxmlformats.org/officeDocument/2006/relationships/image"/>
</Relationships>

</file>

<file path=ppt/slides/_rels/slide2.xml.rels><?xml version="1.0" encoding="UTF-8" standalone="yes"?>
<Relationships xmlns="http://schemas.openxmlformats.org/package/2006/relationships">
 <Relationship Id="rId1"
               Type="http://schemas.openxmlformats.org/officeDocument/2006/relationships/slideLayout"
               Target="../slideLayouts/slideLayout1.xml"/>
<Relationship Id="rId2"
              Target="../media/image3.png"
              Type="http://schemas.openxmlformats.org/officeDocument/2006/relationships/image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:\00000\Oasys_LS-DYNA\Training\Tutorials\Reporter_Tutorial_Feb2019\Crank_Design_A/image1.png" id="2" name="d3plot1">
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684000" y="2440880"/>
            <a:ext cx="4320000" cy="2678239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  <p:pic>
        <p:nvPicPr>
          <p:cNvPr descr="K:\00000\Oasys_LS-DYNA\Training\Tutorials\Reporter_Tutorial_Feb2019\Crank_Design_A/image2.png" id="3" name="file2">
     </p:cNvPr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688000" y="2440880"/>
            <a:ext cx="4320000" cy="2678239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  <p:sp>
        <p:nvSpPr>
          <p:cNvPr id="4" name="text3"/>
          <p:cNvSpPr txBox="1"/>
          <p:nvPr/>
        </p:nvSpPr>
        <p:spPr>
          <a:xfrm>
            <a:off x="1476000" y="5283600"/>
            <a:ext cx="304800" cy="152400"/>
          </a:xfrm>
          <a:prstGeom prst="rect">
            <a:avLst/>
          </a:prstGeom>
          <a:noFill/>
        </p:spPr>
        <p:txBody>
          <a:bodyPr anchor="t" anchorCtr="0" bIns="0" tIns="0" lIns="0" rIns="0" rtlCol="0" wrap="none">
  </a:bodyPr>
          <a:lstStyle/>
          <a:p>
            <a:pPr algn="l">
              <a:lnSpc>
                <a:spcPts val="1200"/>
              </a:lnSpc>
            </a:pPr>
            <a:r>
              <a:rPr sz="1200" dirty="0" smtClean="0">
                <a:solidFill>
                  <a:srgbClr val="000000"/>
                </a:solidFill>
                <a:latin typeface="Arial"/>
              </a:rPr>
              <a:t>Maximum von Mises stress = 50.15 MPa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:\00000\Oasys_LS-DYNA\Training\Tutorials\Reporter_Tutorial_Feb2019\Crank_Design_A\script_output.bmp" id="2" name="this1">
     </p:cNvPr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1008000" y="1353515"/>
            <a:ext cx="8640000" cy="4852970"/>
          </a:xfrm>
          <a:prstGeom prst="rect">
            <a:avLst/>
          </a:prstGeom>
          <a:ln w="18000">
            <a:solidFill>
              <a:srgbClr val="000000"/>
            </a:solidFill>
            <a:prstDash val="solid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Oasys Reporter 15.1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2019-03-01T10:41:59Z</dcterms:created>
</cp:coreProperties>
</file>